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Georgia" panose="02040502050405020303" pitchFamily="18" charset="0"/>
      <p:regular r:id="rId42"/>
      <p:bold r:id="rId43"/>
      <p:italic r:id="rId44"/>
      <p:boldItalic r:id="rId45"/>
    </p:embeddedFont>
    <p:embeddedFont>
      <p:font typeface="Montserrat" panose="00000500000000000000" pitchFamily="2" charset="0"/>
      <p:regular r:id="rId46"/>
      <p:bold r:id="rId47"/>
      <p:italic r:id="rId48"/>
      <p:boldItalic r:id="rId49"/>
    </p:embeddedFont>
    <p:embeddedFont>
      <p:font typeface="Montserrat Alternates SemiBold" panose="020B0604020202020204" charset="0"/>
      <p:regular r:id="rId50"/>
      <p:bold r:id="rId51"/>
      <p:italic r:id="rId52"/>
      <p:boldItalic r:id="rId53"/>
    </p:embeddedFont>
    <p:embeddedFont>
      <p:font typeface="Montserrat Medium" panose="00000600000000000000" pitchFamily="2" charset="0"/>
      <p:regular r:id="rId54"/>
      <p:bold r:id="rId55"/>
      <p:italic r:id="rId56"/>
      <p:boldItalic r:id="rId57"/>
    </p:embeddedFont>
    <p:embeddedFont>
      <p:font typeface="Raleway" pitchFamily="2" charset="0"/>
      <p:regular r:id="rId58"/>
      <p:bold r:id="rId59"/>
      <p:italic r:id="rId60"/>
      <p:boldItalic r:id="rId61"/>
    </p:embeddedFont>
    <p:embeddedFont>
      <p:font typeface="Raleway ExtraBold" pitchFamily="2" charset="0"/>
      <p:bold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hJHSo9Dj8+pClJktuggoBHxjUcS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p:scale>
          <a:sx n="100" d="100"/>
          <a:sy n="100" d="100"/>
        </p:scale>
        <p:origin x="396" y="5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font" Target="fonts/font26.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2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font" Target="fonts/font2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font" Target="fonts/font23.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2.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Series 1</c:v>
                </c:pt>
              </c:strCache>
            </c:strRef>
          </c:tx>
          <c:spPr>
            <a:solidFill>
              <a:srgbClr val="00B0F0"/>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79E-4069-92F8-D2BC48D805F5}"/>
            </c:ext>
          </c:extLst>
        </c:ser>
        <c:ser>
          <c:idx val="1"/>
          <c:order val="1"/>
          <c:tx>
            <c:strRef>
              <c:f>Sheet1!$C$1</c:f>
              <c:strCache>
                <c:ptCount val="1"/>
                <c:pt idx="0">
                  <c:v>Series 2</c:v>
                </c:pt>
              </c:strCache>
            </c:strRef>
          </c:tx>
          <c:spPr>
            <a:solidFill>
              <a:srgbClr val="0070C0"/>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79E-4069-92F8-D2BC48D805F5}"/>
            </c:ext>
          </c:extLst>
        </c:ser>
        <c:ser>
          <c:idx val="2"/>
          <c:order val="2"/>
          <c:tx>
            <c:strRef>
              <c:f>Sheet1!$D$1</c:f>
              <c:strCache>
                <c:ptCount val="1"/>
                <c:pt idx="0">
                  <c:v>Series 3</c:v>
                </c:pt>
              </c:strCache>
            </c:strRef>
          </c:tx>
          <c:spPr>
            <a:solidFill>
              <a:srgbClr val="002060"/>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79E-4069-92F8-D2BC48D805F5}"/>
            </c:ext>
          </c:extLst>
        </c:ser>
        <c:dLbls>
          <c:showLegendKey val="0"/>
          <c:showVal val="0"/>
          <c:showCatName val="0"/>
          <c:showSerName val="0"/>
          <c:showPercent val="0"/>
          <c:showBubbleSize val="0"/>
        </c:dLbls>
        <c:gapWidth val="150"/>
        <c:shape val="box"/>
        <c:axId val="358877440"/>
        <c:axId val="358878616"/>
        <c:axId val="0"/>
      </c:bar3DChart>
      <c:catAx>
        <c:axId val="3588774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8878616"/>
        <c:crosses val="autoZero"/>
        <c:auto val="1"/>
        <c:lblAlgn val="ctr"/>
        <c:lblOffset val="100"/>
        <c:noMultiLvlLbl val="0"/>
      </c:catAx>
      <c:valAx>
        <c:axId val="358878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8877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Sheet1!$B$1</c:f>
              <c:strCache>
                <c:ptCount val="1"/>
                <c:pt idx="0">
                  <c:v>Series 1</c:v>
                </c:pt>
              </c:strCache>
            </c:strRef>
          </c:tx>
          <c:spPr>
            <a:solidFill>
              <a:srgbClr val="00B0F0"/>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D40-411E-8335-8AD6DCE430FF}"/>
            </c:ext>
          </c:extLst>
        </c:ser>
        <c:ser>
          <c:idx val="1"/>
          <c:order val="1"/>
          <c:tx>
            <c:strRef>
              <c:f>Sheet1!$C$1</c:f>
              <c:strCache>
                <c:ptCount val="1"/>
                <c:pt idx="0">
                  <c:v>Series 2</c:v>
                </c:pt>
              </c:strCache>
            </c:strRef>
          </c:tx>
          <c:spPr>
            <a:solidFill>
              <a:srgbClr val="0070C0"/>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D40-411E-8335-8AD6DCE430FF}"/>
            </c:ext>
          </c:extLst>
        </c:ser>
        <c:ser>
          <c:idx val="2"/>
          <c:order val="2"/>
          <c:tx>
            <c:strRef>
              <c:f>Sheet1!$D$1</c:f>
              <c:strCache>
                <c:ptCount val="1"/>
                <c:pt idx="0">
                  <c:v>Series 3</c:v>
                </c:pt>
              </c:strCache>
            </c:strRef>
          </c:tx>
          <c:spPr>
            <a:solidFill>
              <a:srgbClr val="002060"/>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D40-411E-8335-8AD6DCE430FF}"/>
            </c:ext>
          </c:extLst>
        </c:ser>
        <c:dLbls>
          <c:showLegendKey val="0"/>
          <c:showVal val="0"/>
          <c:showCatName val="0"/>
          <c:showSerName val="0"/>
          <c:showPercent val="0"/>
          <c:showBubbleSize val="0"/>
        </c:dLbls>
        <c:gapWidth val="150"/>
        <c:shape val="box"/>
        <c:axId val="358876264"/>
        <c:axId val="358877048"/>
        <c:axId val="0"/>
      </c:bar3DChart>
      <c:catAx>
        <c:axId val="3588762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8877048"/>
        <c:crosses val="autoZero"/>
        <c:auto val="1"/>
        <c:lblAlgn val="ctr"/>
        <c:lblOffset val="100"/>
        <c:noMultiLvlLbl val="0"/>
      </c:catAx>
      <c:valAx>
        <c:axId val="3588770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8876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4" name="Google Shape;38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0" name="Google Shape;47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8" name="Google Shape;48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5" name="Google Shape;515;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9" name="Google Shape;52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3" name="Google Shape;54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4" name="Google Shape;56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6" name="Google Shape;57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7" name="Google Shape;58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0" name="Google Shape;62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2" name="Google Shape;66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1" name="Google Shape;68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6" name="Google Shape;69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8"/>
          <p:cNvSpPr>
            <a:spLocks noGrp="1"/>
          </p:cNvSpPr>
          <p:nvPr>
            <p:ph type="pic" idx="2"/>
          </p:nvPr>
        </p:nvSpPr>
        <p:spPr>
          <a:xfrm>
            <a:off x="0" y="0"/>
            <a:ext cx="12192000" cy="6858000"/>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31"/>
        <p:cNvGrpSpPr/>
        <p:nvPr/>
      </p:nvGrpSpPr>
      <p:grpSpPr>
        <a:xfrm>
          <a:off x="0" y="0"/>
          <a:ext cx="0" cy="0"/>
          <a:chOff x="0" y="0"/>
          <a:chExt cx="0" cy="0"/>
        </a:xfrm>
      </p:grpSpPr>
      <p:sp>
        <p:nvSpPr>
          <p:cNvPr id="32" name="Google Shape;32;p47"/>
          <p:cNvSpPr>
            <a:spLocks noGrp="1"/>
          </p:cNvSpPr>
          <p:nvPr>
            <p:ph type="pic" idx="2"/>
          </p:nvPr>
        </p:nvSpPr>
        <p:spPr>
          <a:xfrm>
            <a:off x="0" y="2307771"/>
            <a:ext cx="12192000" cy="4550229"/>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33"/>
        <p:cNvGrpSpPr/>
        <p:nvPr/>
      </p:nvGrpSpPr>
      <p:grpSpPr>
        <a:xfrm>
          <a:off x="0" y="0"/>
          <a:ext cx="0" cy="0"/>
          <a:chOff x="0" y="0"/>
          <a:chExt cx="0" cy="0"/>
        </a:xfrm>
      </p:grpSpPr>
      <p:sp>
        <p:nvSpPr>
          <p:cNvPr id="34" name="Google Shape;34;p48"/>
          <p:cNvSpPr>
            <a:spLocks noGrp="1"/>
          </p:cNvSpPr>
          <p:nvPr>
            <p:ph type="pic" idx="2"/>
          </p:nvPr>
        </p:nvSpPr>
        <p:spPr>
          <a:xfrm>
            <a:off x="5297715" y="1436914"/>
            <a:ext cx="3628571" cy="5421086"/>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35"/>
        <p:cNvGrpSpPr/>
        <p:nvPr/>
      </p:nvGrpSpPr>
      <p:grpSpPr>
        <a:xfrm>
          <a:off x="0" y="0"/>
          <a:ext cx="0" cy="0"/>
          <a:chOff x="0" y="0"/>
          <a:chExt cx="0" cy="0"/>
        </a:xfrm>
      </p:grpSpPr>
      <p:sp>
        <p:nvSpPr>
          <p:cNvPr id="36" name="Google Shape;36;p49"/>
          <p:cNvSpPr>
            <a:spLocks noGrp="1"/>
          </p:cNvSpPr>
          <p:nvPr>
            <p:ph type="pic" idx="2"/>
          </p:nvPr>
        </p:nvSpPr>
        <p:spPr>
          <a:xfrm>
            <a:off x="0" y="0"/>
            <a:ext cx="12192000" cy="68580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37"/>
        <p:cNvGrpSpPr/>
        <p:nvPr/>
      </p:nvGrpSpPr>
      <p:grpSpPr>
        <a:xfrm>
          <a:off x="0" y="0"/>
          <a:ext cx="0" cy="0"/>
          <a:chOff x="0" y="0"/>
          <a:chExt cx="0" cy="0"/>
        </a:xfrm>
      </p:grpSpPr>
      <p:sp>
        <p:nvSpPr>
          <p:cNvPr id="38" name="Google Shape;38;p50"/>
          <p:cNvSpPr>
            <a:spLocks noGrp="1"/>
          </p:cNvSpPr>
          <p:nvPr>
            <p:ph type="pic" idx="2"/>
          </p:nvPr>
        </p:nvSpPr>
        <p:spPr>
          <a:xfrm>
            <a:off x="108857" y="130629"/>
            <a:ext cx="2907808" cy="4615543"/>
          </a:xfrm>
          <a:prstGeom prst="rect">
            <a:avLst/>
          </a:prstGeom>
          <a:noFill/>
          <a:ln>
            <a:noFill/>
          </a:ln>
        </p:spPr>
      </p:sp>
      <p:sp>
        <p:nvSpPr>
          <p:cNvPr id="39" name="Google Shape;39;p50"/>
          <p:cNvSpPr>
            <a:spLocks noGrp="1"/>
          </p:cNvSpPr>
          <p:nvPr>
            <p:ph type="pic" idx="3"/>
          </p:nvPr>
        </p:nvSpPr>
        <p:spPr>
          <a:xfrm>
            <a:off x="6153176" y="130629"/>
            <a:ext cx="2907808" cy="4615543"/>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40"/>
        <p:cNvGrpSpPr/>
        <p:nvPr/>
      </p:nvGrpSpPr>
      <p:grpSpPr>
        <a:xfrm>
          <a:off x="0" y="0"/>
          <a:ext cx="0" cy="0"/>
          <a:chOff x="0" y="0"/>
          <a:chExt cx="0" cy="0"/>
        </a:xfrm>
      </p:grpSpPr>
      <p:sp>
        <p:nvSpPr>
          <p:cNvPr id="41" name="Google Shape;41;p51"/>
          <p:cNvSpPr>
            <a:spLocks noGrp="1"/>
          </p:cNvSpPr>
          <p:nvPr>
            <p:ph type="pic" idx="2"/>
          </p:nvPr>
        </p:nvSpPr>
        <p:spPr>
          <a:xfrm>
            <a:off x="4972050" y="0"/>
            <a:ext cx="7219950" cy="685800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42"/>
        <p:cNvGrpSpPr/>
        <p:nvPr/>
      </p:nvGrpSpPr>
      <p:grpSpPr>
        <a:xfrm>
          <a:off x="0" y="0"/>
          <a:ext cx="0" cy="0"/>
          <a:chOff x="0" y="0"/>
          <a:chExt cx="0" cy="0"/>
        </a:xfrm>
      </p:grpSpPr>
      <p:sp>
        <p:nvSpPr>
          <p:cNvPr id="43" name="Google Shape;43;p52"/>
          <p:cNvSpPr>
            <a:spLocks noGrp="1"/>
          </p:cNvSpPr>
          <p:nvPr>
            <p:ph type="pic" idx="2"/>
          </p:nvPr>
        </p:nvSpPr>
        <p:spPr>
          <a:xfrm>
            <a:off x="0" y="0"/>
            <a:ext cx="8131138" cy="685800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44"/>
        <p:cNvGrpSpPr/>
        <p:nvPr/>
      </p:nvGrpSpPr>
      <p:grpSpPr>
        <a:xfrm>
          <a:off x="0" y="0"/>
          <a:ext cx="0" cy="0"/>
          <a:chOff x="0" y="0"/>
          <a:chExt cx="0" cy="0"/>
        </a:xfrm>
      </p:grpSpPr>
      <p:sp>
        <p:nvSpPr>
          <p:cNvPr id="45" name="Google Shape;45;p53"/>
          <p:cNvSpPr>
            <a:spLocks noGrp="1"/>
          </p:cNvSpPr>
          <p:nvPr>
            <p:ph type="pic" idx="2"/>
          </p:nvPr>
        </p:nvSpPr>
        <p:spPr>
          <a:xfrm>
            <a:off x="7518400" y="1923144"/>
            <a:ext cx="4673600" cy="4934857"/>
          </a:xfrm>
          <a:prstGeom prst="rect">
            <a:avLst/>
          </a:prstGeom>
          <a:noFill/>
          <a:ln>
            <a:noFill/>
          </a:ln>
        </p:spPr>
      </p:sp>
      <p:sp>
        <p:nvSpPr>
          <p:cNvPr id="46" name="Google Shape;46;p53"/>
          <p:cNvSpPr>
            <a:spLocks noGrp="1"/>
          </p:cNvSpPr>
          <p:nvPr>
            <p:ph type="pic" idx="3"/>
          </p:nvPr>
        </p:nvSpPr>
        <p:spPr>
          <a:xfrm>
            <a:off x="4313881" y="2656113"/>
            <a:ext cx="2496458" cy="2010228"/>
          </a:xfrm>
          <a:prstGeom prst="rect">
            <a:avLst/>
          </a:prstGeom>
          <a:noFill/>
          <a:ln>
            <a:noFill/>
          </a:ln>
        </p:spPr>
      </p:sp>
      <p:sp>
        <p:nvSpPr>
          <p:cNvPr id="47" name="Google Shape;47;p53"/>
          <p:cNvSpPr>
            <a:spLocks noGrp="1"/>
          </p:cNvSpPr>
          <p:nvPr>
            <p:ph type="pic" idx="4"/>
          </p:nvPr>
        </p:nvSpPr>
        <p:spPr>
          <a:xfrm>
            <a:off x="856342" y="2656113"/>
            <a:ext cx="2496458" cy="2010228"/>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48"/>
        <p:cNvGrpSpPr/>
        <p:nvPr/>
      </p:nvGrpSpPr>
      <p:grpSpPr>
        <a:xfrm>
          <a:off x="0" y="0"/>
          <a:ext cx="0" cy="0"/>
          <a:chOff x="0" y="0"/>
          <a:chExt cx="0" cy="0"/>
        </a:xfrm>
      </p:grpSpPr>
      <p:sp>
        <p:nvSpPr>
          <p:cNvPr id="49" name="Google Shape;49;p54"/>
          <p:cNvSpPr>
            <a:spLocks noGrp="1"/>
          </p:cNvSpPr>
          <p:nvPr>
            <p:ph type="pic" idx="2"/>
          </p:nvPr>
        </p:nvSpPr>
        <p:spPr>
          <a:xfrm>
            <a:off x="645886" y="2133601"/>
            <a:ext cx="3497943" cy="2583543"/>
          </a:xfrm>
          <a:prstGeom prst="rect">
            <a:avLst/>
          </a:prstGeom>
          <a:noFill/>
          <a:ln>
            <a:noFill/>
          </a:ln>
        </p:spPr>
      </p:sp>
      <p:sp>
        <p:nvSpPr>
          <p:cNvPr id="50" name="Google Shape;50;p54"/>
          <p:cNvSpPr>
            <a:spLocks noGrp="1"/>
          </p:cNvSpPr>
          <p:nvPr>
            <p:ph type="pic" idx="3"/>
          </p:nvPr>
        </p:nvSpPr>
        <p:spPr>
          <a:xfrm>
            <a:off x="4347030" y="2133600"/>
            <a:ext cx="3497943" cy="2583543"/>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51"/>
        <p:cNvGrpSpPr/>
        <p:nvPr/>
      </p:nvGrpSpPr>
      <p:grpSpPr>
        <a:xfrm>
          <a:off x="0" y="0"/>
          <a:ext cx="0" cy="0"/>
          <a:chOff x="0" y="0"/>
          <a:chExt cx="0" cy="0"/>
        </a:xfrm>
      </p:grpSpPr>
      <p:sp>
        <p:nvSpPr>
          <p:cNvPr id="52" name="Google Shape;52;p55"/>
          <p:cNvSpPr>
            <a:spLocks noGrp="1"/>
          </p:cNvSpPr>
          <p:nvPr>
            <p:ph type="pic" idx="2"/>
          </p:nvPr>
        </p:nvSpPr>
        <p:spPr>
          <a:xfrm>
            <a:off x="7199086" y="148772"/>
            <a:ext cx="4804229" cy="3280228"/>
          </a:xfrm>
          <a:prstGeom prst="rect">
            <a:avLst/>
          </a:prstGeom>
          <a:noFill/>
          <a:ln>
            <a:noFill/>
          </a:ln>
        </p:spPr>
      </p:sp>
      <p:sp>
        <p:nvSpPr>
          <p:cNvPr id="53" name="Google Shape;53;p55"/>
          <p:cNvSpPr>
            <a:spLocks noGrp="1"/>
          </p:cNvSpPr>
          <p:nvPr>
            <p:ph type="pic" idx="3"/>
          </p:nvPr>
        </p:nvSpPr>
        <p:spPr>
          <a:xfrm>
            <a:off x="7199086" y="3429000"/>
            <a:ext cx="4804229" cy="3280228"/>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54"/>
        <p:cNvGrpSpPr/>
        <p:nvPr/>
      </p:nvGrpSpPr>
      <p:grpSpPr>
        <a:xfrm>
          <a:off x="0" y="0"/>
          <a:ext cx="0" cy="0"/>
          <a:chOff x="0" y="0"/>
          <a:chExt cx="0" cy="0"/>
        </a:xfrm>
      </p:grpSpPr>
      <p:sp>
        <p:nvSpPr>
          <p:cNvPr id="55" name="Google Shape;55;p56"/>
          <p:cNvSpPr>
            <a:spLocks noGrp="1"/>
          </p:cNvSpPr>
          <p:nvPr>
            <p:ph type="pic" idx="2"/>
          </p:nvPr>
        </p:nvSpPr>
        <p:spPr>
          <a:xfrm>
            <a:off x="0" y="0"/>
            <a:ext cx="4717142" cy="68580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
        <p:nvSpPr>
          <p:cNvPr id="14" name="Google Shape;1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7_Custom Layout">
  <p:cSld name="17_Custom Layout">
    <p:spTree>
      <p:nvGrpSpPr>
        <p:cNvPr id="1" name="Shape 56"/>
        <p:cNvGrpSpPr/>
        <p:nvPr/>
      </p:nvGrpSpPr>
      <p:grpSpPr>
        <a:xfrm>
          <a:off x="0" y="0"/>
          <a:ext cx="0" cy="0"/>
          <a:chOff x="0" y="0"/>
          <a:chExt cx="0" cy="0"/>
        </a:xfrm>
      </p:grpSpPr>
      <p:sp>
        <p:nvSpPr>
          <p:cNvPr id="57" name="Google Shape;57;p57"/>
          <p:cNvSpPr>
            <a:spLocks noGrp="1"/>
          </p:cNvSpPr>
          <p:nvPr>
            <p:ph type="pic" idx="2"/>
          </p:nvPr>
        </p:nvSpPr>
        <p:spPr>
          <a:xfrm>
            <a:off x="266701" y="2057400"/>
            <a:ext cx="3714469" cy="3371850"/>
          </a:xfrm>
          <a:prstGeom prst="rect">
            <a:avLst/>
          </a:prstGeom>
          <a:noFill/>
          <a:ln>
            <a:noFill/>
          </a:ln>
        </p:spPr>
      </p:sp>
      <p:sp>
        <p:nvSpPr>
          <p:cNvPr id="58" name="Google Shape;58;p57"/>
          <p:cNvSpPr>
            <a:spLocks noGrp="1"/>
          </p:cNvSpPr>
          <p:nvPr>
            <p:ph type="pic" idx="3"/>
          </p:nvPr>
        </p:nvSpPr>
        <p:spPr>
          <a:xfrm>
            <a:off x="4237706" y="2057400"/>
            <a:ext cx="3714469" cy="3371850"/>
          </a:xfrm>
          <a:prstGeom prst="rect">
            <a:avLst/>
          </a:prstGeom>
          <a:noFill/>
          <a:ln>
            <a:noFill/>
          </a:ln>
        </p:spPr>
      </p:sp>
      <p:sp>
        <p:nvSpPr>
          <p:cNvPr id="59" name="Google Shape;59;p57"/>
          <p:cNvSpPr>
            <a:spLocks noGrp="1"/>
          </p:cNvSpPr>
          <p:nvPr>
            <p:ph type="pic" idx="4"/>
          </p:nvPr>
        </p:nvSpPr>
        <p:spPr>
          <a:xfrm>
            <a:off x="8210832" y="2057400"/>
            <a:ext cx="3714469" cy="3371850"/>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8_Custom Layout">
  <p:cSld name="18_Custom Layout">
    <p:spTree>
      <p:nvGrpSpPr>
        <p:cNvPr id="1" name="Shape 60"/>
        <p:cNvGrpSpPr/>
        <p:nvPr/>
      </p:nvGrpSpPr>
      <p:grpSpPr>
        <a:xfrm>
          <a:off x="0" y="0"/>
          <a:ext cx="0" cy="0"/>
          <a:chOff x="0" y="0"/>
          <a:chExt cx="0" cy="0"/>
        </a:xfrm>
      </p:grpSpPr>
      <p:sp>
        <p:nvSpPr>
          <p:cNvPr id="61" name="Google Shape;61;p58"/>
          <p:cNvSpPr>
            <a:spLocks noGrp="1"/>
          </p:cNvSpPr>
          <p:nvPr>
            <p:ph type="pic" idx="2"/>
          </p:nvPr>
        </p:nvSpPr>
        <p:spPr>
          <a:xfrm>
            <a:off x="5372100" y="0"/>
            <a:ext cx="6819900" cy="6858000"/>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9_Custom Layout">
  <p:cSld name="19_Custom Layout">
    <p:spTree>
      <p:nvGrpSpPr>
        <p:cNvPr id="1" name="Shape 62"/>
        <p:cNvGrpSpPr/>
        <p:nvPr/>
      </p:nvGrpSpPr>
      <p:grpSpPr>
        <a:xfrm>
          <a:off x="0" y="0"/>
          <a:ext cx="0" cy="0"/>
          <a:chOff x="0" y="0"/>
          <a:chExt cx="0" cy="0"/>
        </a:xfrm>
      </p:grpSpPr>
      <p:sp>
        <p:nvSpPr>
          <p:cNvPr id="63" name="Google Shape;63;p59"/>
          <p:cNvSpPr>
            <a:spLocks noGrp="1"/>
          </p:cNvSpPr>
          <p:nvPr>
            <p:ph type="pic" idx="2"/>
          </p:nvPr>
        </p:nvSpPr>
        <p:spPr>
          <a:xfrm>
            <a:off x="0" y="0"/>
            <a:ext cx="12192000" cy="4762500"/>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0_Custom Layout">
  <p:cSld name="20_Custom Layout">
    <p:spTree>
      <p:nvGrpSpPr>
        <p:cNvPr id="1" name="Shape 64"/>
        <p:cNvGrpSpPr/>
        <p:nvPr/>
      </p:nvGrpSpPr>
      <p:grpSpPr>
        <a:xfrm>
          <a:off x="0" y="0"/>
          <a:ext cx="0" cy="0"/>
          <a:chOff x="0" y="0"/>
          <a:chExt cx="0" cy="0"/>
        </a:xfrm>
      </p:grpSpPr>
      <p:sp>
        <p:nvSpPr>
          <p:cNvPr id="65" name="Google Shape;65;p60"/>
          <p:cNvSpPr>
            <a:spLocks noGrp="1"/>
          </p:cNvSpPr>
          <p:nvPr>
            <p:ph type="pic" idx="2"/>
          </p:nvPr>
        </p:nvSpPr>
        <p:spPr>
          <a:xfrm>
            <a:off x="0" y="2095500"/>
            <a:ext cx="12192000" cy="4762500"/>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1_Custom Layout">
  <p:cSld name="21_Custom Layout">
    <p:spTree>
      <p:nvGrpSpPr>
        <p:cNvPr id="1" name="Shape 66"/>
        <p:cNvGrpSpPr/>
        <p:nvPr/>
      </p:nvGrpSpPr>
      <p:grpSpPr>
        <a:xfrm>
          <a:off x="0" y="0"/>
          <a:ext cx="0" cy="0"/>
          <a:chOff x="0" y="0"/>
          <a:chExt cx="0" cy="0"/>
        </a:xfrm>
      </p:grpSpPr>
      <p:sp>
        <p:nvSpPr>
          <p:cNvPr id="67" name="Google Shape;67;p61"/>
          <p:cNvSpPr>
            <a:spLocks noGrp="1"/>
          </p:cNvSpPr>
          <p:nvPr>
            <p:ph type="pic" idx="2"/>
          </p:nvPr>
        </p:nvSpPr>
        <p:spPr>
          <a:xfrm>
            <a:off x="0" y="1371600"/>
            <a:ext cx="12192000" cy="4171950"/>
          </a:xfrm>
          <a:prstGeom prst="rect">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2_Custom Layout">
  <p:cSld name="22_Custom Layout">
    <p:spTree>
      <p:nvGrpSpPr>
        <p:cNvPr id="1" name="Shape 68"/>
        <p:cNvGrpSpPr/>
        <p:nvPr/>
      </p:nvGrpSpPr>
      <p:grpSpPr>
        <a:xfrm>
          <a:off x="0" y="0"/>
          <a:ext cx="0" cy="0"/>
          <a:chOff x="0" y="0"/>
          <a:chExt cx="0" cy="0"/>
        </a:xfrm>
      </p:grpSpPr>
      <p:sp>
        <p:nvSpPr>
          <p:cNvPr id="69" name="Google Shape;69;p62"/>
          <p:cNvSpPr>
            <a:spLocks noGrp="1"/>
          </p:cNvSpPr>
          <p:nvPr>
            <p:ph type="pic" idx="2"/>
          </p:nvPr>
        </p:nvSpPr>
        <p:spPr>
          <a:xfrm>
            <a:off x="300978" y="2220724"/>
            <a:ext cx="2842379" cy="3799077"/>
          </a:xfrm>
          <a:prstGeom prst="rect">
            <a:avLst/>
          </a:prstGeom>
          <a:noFill/>
          <a:ln>
            <a:noFill/>
          </a:ln>
        </p:spPr>
      </p:sp>
      <p:sp>
        <p:nvSpPr>
          <p:cNvPr id="70" name="Google Shape;70;p62"/>
          <p:cNvSpPr>
            <a:spLocks noGrp="1"/>
          </p:cNvSpPr>
          <p:nvPr>
            <p:ph type="pic" idx="3"/>
          </p:nvPr>
        </p:nvSpPr>
        <p:spPr>
          <a:xfrm>
            <a:off x="3216867" y="2220724"/>
            <a:ext cx="2842379" cy="3799077"/>
          </a:xfrm>
          <a:prstGeom prst="rect">
            <a:avLst/>
          </a:prstGeom>
          <a:noFill/>
          <a:ln>
            <a:noFill/>
          </a:ln>
        </p:spPr>
      </p:sp>
      <p:sp>
        <p:nvSpPr>
          <p:cNvPr id="71" name="Google Shape;71;p62"/>
          <p:cNvSpPr>
            <a:spLocks noGrp="1"/>
          </p:cNvSpPr>
          <p:nvPr>
            <p:ph type="pic" idx="4"/>
          </p:nvPr>
        </p:nvSpPr>
        <p:spPr>
          <a:xfrm>
            <a:off x="6132756" y="2220724"/>
            <a:ext cx="2842379" cy="3799077"/>
          </a:xfrm>
          <a:prstGeom prst="rect">
            <a:avLst/>
          </a:prstGeom>
          <a:noFill/>
          <a:ln>
            <a:noFill/>
          </a:ln>
        </p:spPr>
      </p:sp>
      <p:sp>
        <p:nvSpPr>
          <p:cNvPr id="72" name="Google Shape;72;p62"/>
          <p:cNvSpPr>
            <a:spLocks noGrp="1"/>
          </p:cNvSpPr>
          <p:nvPr>
            <p:ph type="pic" idx="5"/>
          </p:nvPr>
        </p:nvSpPr>
        <p:spPr>
          <a:xfrm>
            <a:off x="9048646" y="2220724"/>
            <a:ext cx="2842379" cy="3799077"/>
          </a:xfrm>
          <a:prstGeom prst="rect">
            <a:avLst/>
          </a:prstGeom>
          <a:no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3_Custom Layout">
  <p:cSld name="23_Custom Layout">
    <p:spTree>
      <p:nvGrpSpPr>
        <p:cNvPr id="1" name="Shape 73"/>
        <p:cNvGrpSpPr/>
        <p:nvPr/>
      </p:nvGrpSpPr>
      <p:grpSpPr>
        <a:xfrm>
          <a:off x="0" y="0"/>
          <a:ext cx="0" cy="0"/>
          <a:chOff x="0" y="0"/>
          <a:chExt cx="0" cy="0"/>
        </a:xfrm>
      </p:grpSpPr>
      <p:sp>
        <p:nvSpPr>
          <p:cNvPr id="74" name="Google Shape;74;p63"/>
          <p:cNvSpPr>
            <a:spLocks noGrp="1"/>
          </p:cNvSpPr>
          <p:nvPr>
            <p:ph type="pic" idx="2"/>
          </p:nvPr>
        </p:nvSpPr>
        <p:spPr>
          <a:xfrm>
            <a:off x="6667500" y="2247900"/>
            <a:ext cx="5353050" cy="4457700"/>
          </a:xfrm>
          <a:prstGeom prst="rect">
            <a:avLst/>
          </a:prstGeom>
          <a:noFill/>
          <a:ln>
            <a:noFill/>
          </a:ln>
        </p:spPr>
      </p:sp>
      <p:sp>
        <p:nvSpPr>
          <p:cNvPr id="75" name="Google Shape;75;p63"/>
          <p:cNvSpPr>
            <a:spLocks noGrp="1"/>
          </p:cNvSpPr>
          <p:nvPr>
            <p:ph type="pic" idx="3"/>
          </p:nvPr>
        </p:nvSpPr>
        <p:spPr>
          <a:xfrm>
            <a:off x="4133850" y="2247901"/>
            <a:ext cx="2457450" cy="2185571"/>
          </a:xfrm>
          <a:prstGeom prst="rect">
            <a:avLst/>
          </a:prstGeom>
          <a:noFill/>
          <a:ln>
            <a:noFill/>
          </a:ln>
        </p:spPr>
      </p:sp>
      <p:sp>
        <p:nvSpPr>
          <p:cNvPr id="76" name="Google Shape;76;p63"/>
          <p:cNvSpPr>
            <a:spLocks noGrp="1"/>
          </p:cNvSpPr>
          <p:nvPr>
            <p:ph type="pic" idx="4"/>
          </p:nvPr>
        </p:nvSpPr>
        <p:spPr>
          <a:xfrm>
            <a:off x="4133850" y="4520030"/>
            <a:ext cx="2457450" cy="2185571"/>
          </a:xfrm>
          <a:prstGeom prst="rect">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4_Custom Layout">
  <p:cSld name="24_Custom Layout">
    <p:spTree>
      <p:nvGrpSpPr>
        <p:cNvPr id="1" name="Shape 77"/>
        <p:cNvGrpSpPr/>
        <p:nvPr/>
      </p:nvGrpSpPr>
      <p:grpSpPr>
        <a:xfrm>
          <a:off x="0" y="0"/>
          <a:ext cx="0" cy="0"/>
          <a:chOff x="0" y="0"/>
          <a:chExt cx="0" cy="0"/>
        </a:xfrm>
      </p:grpSpPr>
      <p:sp>
        <p:nvSpPr>
          <p:cNvPr id="78" name="Google Shape;78;p64"/>
          <p:cNvSpPr>
            <a:spLocks noGrp="1"/>
          </p:cNvSpPr>
          <p:nvPr>
            <p:ph type="pic" idx="2"/>
          </p:nvPr>
        </p:nvSpPr>
        <p:spPr>
          <a:xfrm>
            <a:off x="6096000" y="0"/>
            <a:ext cx="6096000" cy="3429000"/>
          </a:xfrm>
          <a:prstGeom prst="rect">
            <a:avLst/>
          </a:prstGeom>
          <a:noFill/>
          <a:ln>
            <a:noFill/>
          </a:ln>
        </p:spPr>
      </p:sp>
      <p:sp>
        <p:nvSpPr>
          <p:cNvPr id="79" name="Google Shape;79;p64"/>
          <p:cNvSpPr>
            <a:spLocks noGrp="1"/>
          </p:cNvSpPr>
          <p:nvPr>
            <p:ph type="pic" idx="3"/>
          </p:nvPr>
        </p:nvSpPr>
        <p:spPr>
          <a:xfrm>
            <a:off x="0" y="3429000"/>
            <a:ext cx="6096000" cy="34290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5_Custom Layout">
  <p:cSld name="25_Custom Layout">
    <p:spTree>
      <p:nvGrpSpPr>
        <p:cNvPr id="1" name="Shape 80"/>
        <p:cNvGrpSpPr/>
        <p:nvPr/>
      </p:nvGrpSpPr>
      <p:grpSpPr>
        <a:xfrm>
          <a:off x="0" y="0"/>
          <a:ext cx="0" cy="0"/>
          <a:chOff x="0" y="0"/>
          <a:chExt cx="0" cy="0"/>
        </a:xfrm>
      </p:grpSpPr>
      <p:sp>
        <p:nvSpPr>
          <p:cNvPr id="81" name="Google Shape;81;p65"/>
          <p:cNvSpPr>
            <a:spLocks noGrp="1"/>
          </p:cNvSpPr>
          <p:nvPr>
            <p:ph type="pic" idx="2"/>
          </p:nvPr>
        </p:nvSpPr>
        <p:spPr>
          <a:xfrm>
            <a:off x="390526" y="400050"/>
            <a:ext cx="5705475" cy="3028950"/>
          </a:xfrm>
          <a:prstGeom prst="rect">
            <a:avLst/>
          </a:prstGeom>
          <a:noFill/>
          <a:ln>
            <a:noFill/>
          </a:ln>
        </p:spPr>
      </p:sp>
      <p:sp>
        <p:nvSpPr>
          <p:cNvPr id="82" name="Google Shape;82;p65"/>
          <p:cNvSpPr>
            <a:spLocks noGrp="1"/>
          </p:cNvSpPr>
          <p:nvPr>
            <p:ph type="pic" idx="3"/>
          </p:nvPr>
        </p:nvSpPr>
        <p:spPr>
          <a:xfrm>
            <a:off x="6096000" y="3429000"/>
            <a:ext cx="5705475" cy="3028950"/>
          </a:xfrm>
          <a:prstGeom prst="rect">
            <a:avLst/>
          </a:prstGeom>
          <a:no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6_Custom Layout">
  <p:cSld name="26_Custom Layout">
    <p:spTree>
      <p:nvGrpSpPr>
        <p:cNvPr id="1" name="Shape 83"/>
        <p:cNvGrpSpPr/>
        <p:nvPr/>
      </p:nvGrpSpPr>
      <p:grpSpPr>
        <a:xfrm>
          <a:off x="0" y="0"/>
          <a:ext cx="0" cy="0"/>
          <a:chOff x="0" y="0"/>
          <a:chExt cx="0" cy="0"/>
        </a:xfrm>
      </p:grpSpPr>
      <p:sp>
        <p:nvSpPr>
          <p:cNvPr id="84" name="Google Shape;84;p66"/>
          <p:cNvSpPr>
            <a:spLocks noGrp="1"/>
          </p:cNvSpPr>
          <p:nvPr>
            <p:ph type="pic" idx="2"/>
          </p:nvPr>
        </p:nvSpPr>
        <p:spPr>
          <a:xfrm>
            <a:off x="400049" y="447676"/>
            <a:ext cx="4515026" cy="3924821"/>
          </a:xfrm>
          <a:prstGeom prst="rect">
            <a:avLst/>
          </a:prstGeom>
          <a:noFill/>
          <a:ln>
            <a:noFill/>
          </a:ln>
        </p:spPr>
      </p:sp>
      <p:sp>
        <p:nvSpPr>
          <p:cNvPr id="85" name="Google Shape;85;p66"/>
          <p:cNvSpPr>
            <a:spLocks noGrp="1"/>
          </p:cNvSpPr>
          <p:nvPr>
            <p:ph type="pic" idx="3"/>
          </p:nvPr>
        </p:nvSpPr>
        <p:spPr>
          <a:xfrm>
            <a:off x="5009798" y="447675"/>
            <a:ext cx="2210153" cy="1891692"/>
          </a:xfrm>
          <a:prstGeom prst="rect">
            <a:avLst/>
          </a:prstGeom>
          <a:noFill/>
          <a:ln>
            <a:noFill/>
          </a:ln>
        </p:spPr>
      </p:sp>
      <p:sp>
        <p:nvSpPr>
          <p:cNvPr id="86" name="Google Shape;86;p66"/>
          <p:cNvSpPr>
            <a:spLocks noGrp="1"/>
          </p:cNvSpPr>
          <p:nvPr>
            <p:ph type="pic" idx="4"/>
          </p:nvPr>
        </p:nvSpPr>
        <p:spPr>
          <a:xfrm>
            <a:off x="5009798" y="2480803"/>
            <a:ext cx="2210153" cy="1891692"/>
          </a:xfrm>
          <a:prstGeom prst="rect">
            <a:avLst/>
          </a:prstGeom>
          <a:noFill/>
          <a:ln>
            <a:noFill/>
          </a:ln>
        </p:spPr>
      </p:sp>
      <p:sp>
        <p:nvSpPr>
          <p:cNvPr id="87" name="Google Shape;87;p66"/>
          <p:cNvSpPr>
            <a:spLocks noGrp="1"/>
          </p:cNvSpPr>
          <p:nvPr>
            <p:ph type="pic" idx="5"/>
          </p:nvPr>
        </p:nvSpPr>
        <p:spPr>
          <a:xfrm>
            <a:off x="5009798" y="4518633"/>
            <a:ext cx="2210153" cy="1891692"/>
          </a:xfrm>
          <a:prstGeom prst="rect">
            <a:avLst/>
          </a:prstGeom>
          <a:noFill/>
          <a:ln>
            <a:noFill/>
          </a:ln>
        </p:spPr>
      </p:sp>
      <p:sp>
        <p:nvSpPr>
          <p:cNvPr id="88" name="Google Shape;88;p66"/>
          <p:cNvSpPr>
            <a:spLocks noGrp="1"/>
          </p:cNvSpPr>
          <p:nvPr>
            <p:ph type="pic" idx="6"/>
          </p:nvPr>
        </p:nvSpPr>
        <p:spPr>
          <a:xfrm>
            <a:off x="2704922" y="4518633"/>
            <a:ext cx="2210153" cy="1891692"/>
          </a:xfrm>
          <a:prstGeom prst="rect">
            <a:avLst/>
          </a:prstGeom>
          <a:noFill/>
          <a:ln>
            <a:noFill/>
          </a:ln>
        </p:spPr>
      </p:sp>
      <p:sp>
        <p:nvSpPr>
          <p:cNvPr id="89" name="Google Shape;89;p66"/>
          <p:cNvSpPr>
            <a:spLocks noGrp="1"/>
          </p:cNvSpPr>
          <p:nvPr>
            <p:ph type="pic" idx="7"/>
          </p:nvPr>
        </p:nvSpPr>
        <p:spPr>
          <a:xfrm>
            <a:off x="400048" y="4518633"/>
            <a:ext cx="2210153" cy="1891692"/>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7"/>
        <p:cNvGrpSpPr/>
        <p:nvPr/>
      </p:nvGrpSpPr>
      <p:grpSpPr>
        <a:xfrm>
          <a:off x="0" y="0"/>
          <a:ext cx="0" cy="0"/>
          <a:chOff x="0" y="0"/>
          <a:chExt cx="0" cy="0"/>
        </a:xfrm>
      </p:grpSpPr>
      <p:sp>
        <p:nvSpPr>
          <p:cNvPr id="18" name="Google Shape;18;p40"/>
          <p:cNvSpPr>
            <a:spLocks noGrp="1"/>
          </p:cNvSpPr>
          <p:nvPr>
            <p:ph type="pic" idx="2"/>
          </p:nvPr>
        </p:nvSpPr>
        <p:spPr>
          <a:xfrm>
            <a:off x="4459459" y="2232508"/>
            <a:ext cx="7484013" cy="4182360"/>
          </a:xfrm>
          <a:prstGeom prst="rect">
            <a:avLst/>
          </a:prstGeom>
          <a:no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7_Custom Layout">
  <p:cSld name="27_Custom Layout">
    <p:spTree>
      <p:nvGrpSpPr>
        <p:cNvPr id="1" name="Shape 90"/>
        <p:cNvGrpSpPr/>
        <p:nvPr/>
      </p:nvGrpSpPr>
      <p:grpSpPr>
        <a:xfrm>
          <a:off x="0" y="0"/>
          <a:ext cx="0" cy="0"/>
          <a:chOff x="0" y="0"/>
          <a:chExt cx="0" cy="0"/>
        </a:xfrm>
      </p:grpSpPr>
      <p:sp>
        <p:nvSpPr>
          <p:cNvPr id="91" name="Google Shape;91;p67"/>
          <p:cNvSpPr>
            <a:spLocks noGrp="1"/>
          </p:cNvSpPr>
          <p:nvPr>
            <p:ph type="pic" idx="2"/>
          </p:nvPr>
        </p:nvSpPr>
        <p:spPr>
          <a:xfrm>
            <a:off x="7239001" y="853128"/>
            <a:ext cx="5705475" cy="3252147"/>
          </a:xfrm>
          <a:prstGeom prst="rect">
            <a:avLst/>
          </a:prstGeom>
          <a:solidFill>
            <a:srgbClr val="F2F2F2"/>
          </a:solid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8_Custom Layout">
  <p:cSld name="28_Custom Layout">
    <p:spTree>
      <p:nvGrpSpPr>
        <p:cNvPr id="1" name="Shape 92"/>
        <p:cNvGrpSpPr/>
        <p:nvPr/>
      </p:nvGrpSpPr>
      <p:grpSpPr>
        <a:xfrm>
          <a:off x="0" y="0"/>
          <a:ext cx="0" cy="0"/>
          <a:chOff x="0" y="0"/>
          <a:chExt cx="0" cy="0"/>
        </a:xfrm>
      </p:grpSpPr>
      <p:sp>
        <p:nvSpPr>
          <p:cNvPr id="93" name="Google Shape;93;p68"/>
          <p:cNvSpPr>
            <a:spLocks noGrp="1"/>
          </p:cNvSpPr>
          <p:nvPr>
            <p:ph type="pic" idx="2"/>
          </p:nvPr>
        </p:nvSpPr>
        <p:spPr>
          <a:xfrm>
            <a:off x="1313126" y="1312185"/>
            <a:ext cx="2162175" cy="4695825"/>
          </a:xfrm>
          <a:prstGeom prst="rect">
            <a:avLst/>
          </a:prstGeom>
          <a:solidFill>
            <a:srgbClr val="F2F2F2"/>
          </a:solidFill>
          <a:ln>
            <a:noFill/>
          </a:ln>
        </p:spPr>
      </p:sp>
      <p:sp>
        <p:nvSpPr>
          <p:cNvPr id="94" name="Google Shape;94;p68"/>
          <p:cNvSpPr>
            <a:spLocks noGrp="1"/>
          </p:cNvSpPr>
          <p:nvPr>
            <p:ph type="pic" idx="3"/>
          </p:nvPr>
        </p:nvSpPr>
        <p:spPr>
          <a:xfrm>
            <a:off x="3809133" y="1312184"/>
            <a:ext cx="2162175" cy="4695825"/>
          </a:xfrm>
          <a:prstGeom prst="rect">
            <a:avLst/>
          </a:prstGeom>
          <a:solidFill>
            <a:srgbClr val="F2F2F2"/>
          </a:solid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9_Custom Layout">
  <p:cSld name="29_Custom Layout">
    <p:spTree>
      <p:nvGrpSpPr>
        <p:cNvPr id="1" name="Shape 95"/>
        <p:cNvGrpSpPr/>
        <p:nvPr/>
      </p:nvGrpSpPr>
      <p:grpSpPr>
        <a:xfrm>
          <a:off x="0" y="0"/>
          <a:ext cx="0" cy="0"/>
          <a:chOff x="0" y="0"/>
          <a:chExt cx="0" cy="0"/>
        </a:xfrm>
      </p:grpSpPr>
      <p:sp>
        <p:nvSpPr>
          <p:cNvPr id="96" name="Google Shape;96;p69"/>
          <p:cNvSpPr>
            <a:spLocks noGrp="1"/>
          </p:cNvSpPr>
          <p:nvPr>
            <p:ph type="pic" idx="2"/>
          </p:nvPr>
        </p:nvSpPr>
        <p:spPr>
          <a:xfrm>
            <a:off x="0" y="0"/>
            <a:ext cx="12192000" cy="68580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9"/>
        <p:cNvGrpSpPr/>
        <p:nvPr/>
      </p:nvGrpSpPr>
      <p:grpSpPr>
        <a:xfrm>
          <a:off x="0" y="0"/>
          <a:ext cx="0" cy="0"/>
          <a:chOff x="0" y="0"/>
          <a:chExt cx="0" cy="0"/>
        </a:xfrm>
      </p:grpSpPr>
      <p:sp>
        <p:nvSpPr>
          <p:cNvPr id="20" name="Google Shape;20;p41"/>
          <p:cNvSpPr>
            <a:spLocks noGrp="1"/>
          </p:cNvSpPr>
          <p:nvPr>
            <p:ph type="pic" idx="2"/>
          </p:nvPr>
        </p:nvSpPr>
        <p:spPr>
          <a:xfrm>
            <a:off x="1143000" y="1773324"/>
            <a:ext cx="9906000" cy="34671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21"/>
        <p:cNvGrpSpPr/>
        <p:nvPr/>
      </p:nvGrpSpPr>
      <p:grpSpPr>
        <a:xfrm>
          <a:off x="0" y="0"/>
          <a:ext cx="0" cy="0"/>
          <a:chOff x="0" y="0"/>
          <a:chExt cx="0" cy="0"/>
        </a:xfrm>
      </p:grpSpPr>
      <p:sp>
        <p:nvSpPr>
          <p:cNvPr id="22" name="Google Shape;22;p42"/>
          <p:cNvSpPr>
            <a:spLocks noGrp="1"/>
          </p:cNvSpPr>
          <p:nvPr>
            <p:ph type="pic" idx="2"/>
          </p:nvPr>
        </p:nvSpPr>
        <p:spPr>
          <a:xfrm>
            <a:off x="0" y="2247900"/>
            <a:ext cx="7905750" cy="46101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23"/>
        <p:cNvGrpSpPr/>
        <p:nvPr/>
      </p:nvGrpSpPr>
      <p:grpSpPr>
        <a:xfrm>
          <a:off x="0" y="0"/>
          <a:ext cx="0" cy="0"/>
          <a:chOff x="0" y="0"/>
          <a:chExt cx="0" cy="0"/>
        </a:xfrm>
      </p:grpSpPr>
      <p:sp>
        <p:nvSpPr>
          <p:cNvPr id="24" name="Google Shape;24;p43"/>
          <p:cNvSpPr>
            <a:spLocks noGrp="1"/>
          </p:cNvSpPr>
          <p:nvPr>
            <p:ph type="pic" idx="2"/>
          </p:nvPr>
        </p:nvSpPr>
        <p:spPr>
          <a:xfrm>
            <a:off x="4933950" y="381000"/>
            <a:ext cx="6800850" cy="60960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25"/>
        <p:cNvGrpSpPr/>
        <p:nvPr/>
      </p:nvGrpSpPr>
      <p:grpSpPr>
        <a:xfrm>
          <a:off x="0" y="0"/>
          <a:ext cx="0" cy="0"/>
          <a:chOff x="0" y="0"/>
          <a:chExt cx="0" cy="0"/>
        </a:xfrm>
      </p:grpSpPr>
      <p:sp>
        <p:nvSpPr>
          <p:cNvPr id="26" name="Google Shape;26;p44"/>
          <p:cNvSpPr>
            <a:spLocks noGrp="1"/>
          </p:cNvSpPr>
          <p:nvPr>
            <p:ph type="pic" idx="2"/>
          </p:nvPr>
        </p:nvSpPr>
        <p:spPr>
          <a:xfrm>
            <a:off x="342900" y="2070100"/>
            <a:ext cx="6248400" cy="47879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27"/>
        <p:cNvGrpSpPr/>
        <p:nvPr/>
      </p:nvGrpSpPr>
      <p:grpSpPr>
        <a:xfrm>
          <a:off x="0" y="0"/>
          <a:ext cx="0" cy="0"/>
          <a:chOff x="0" y="0"/>
          <a:chExt cx="0" cy="0"/>
        </a:xfrm>
      </p:grpSpPr>
      <p:sp>
        <p:nvSpPr>
          <p:cNvPr id="28" name="Google Shape;28;p45"/>
          <p:cNvSpPr>
            <a:spLocks noGrp="1"/>
          </p:cNvSpPr>
          <p:nvPr>
            <p:ph type="pic" idx="2"/>
          </p:nvPr>
        </p:nvSpPr>
        <p:spPr>
          <a:xfrm>
            <a:off x="7373257" y="0"/>
            <a:ext cx="4818743" cy="685800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29"/>
        <p:cNvGrpSpPr/>
        <p:nvPr/>
      </p:nvGrpSpPr>
      <p:grpSpPr>
        <a:xfrm>
          <a:off x="0" y="0"/>
          <a:ext cx="0" cy="0"/>
          <a:chOff x="0" y="0"/>
          <a:chExt cx="0" cy="0"/>
        </a:xfrm>
      </p:grpSpPr>
      <p:sp>
        <p:nvSpPr>
          <p:cNvPr id="30" name="Google Shape;30;p46"/>
          <p:cNvSpPr>
            <a:spLocks noGrp="1"/>
          </p:cNvSpPr>
          <p:nvPr>
            <p:ph type="pic" idx="2"/>
          </p:nvPr>
        </p:nvSpPr>
        <p:spPr>
          <a:xfrm>
            <a:off x="478971" y="1611086"/>
            <a:ext cx="5573486" cy="5246914"/>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d-ID"/>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0"/>
        <p:cNvGrpSpPr/>
        <p:nvPr/>
      </p:nvGrpSpPr>
      <p:grpSpPr>
        <a:xfrm>
          <a:off x="0" y="0"/>
          <a:ext cx="0" cy="0"/>
          <a:chOff x="0" y="0"/>
          <a:chExt cx="0" cy="0"/>
        </a:xfrm>
      </p:grpSpPr>
      <p:sp>
        <p:nvSpPr>
          <p:cNvPr id="101" name="Google Shape;101;p1"/>
          <p:cNvSpPr/>
          <p:nvPr/>
        </p:nvSpPr>
        <p:spPr>
          <a:xfrm>
            <a:off x="0" y="0"/>
            <a:ext cx="12192000" cy="6858000"/>
          </a:xfrm>
          <a:prstGeom prst="rect">
            <a:avLst/>
          </a:prstGeom>
          <a:solidFill>
            <a:schemeClr val="bg1">
              <a:alpha val="73000"/>
            </a:schemeClr>
          </a:solidFill>
          <a:ln>
            <a:noFill/>
          </a:ln>
          <a:effectLst>
            <a:outerShdw blurRad="2159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p1"/>
          <p:cNvSpPr/>
          <p:nvPr/>
        </p:nvSpPr>
        <p:spPr>
          <a:xfrm>
            <a:off x="318343" y="6067328"/>
            <a:ext cx="3467100"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id-ID" sz="1000" b="0" i="0" u="none" strike="noStrike" cap="none">
                <a:solidFill>
                  <a:schemeClr val="lt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a:t>
            </a:r>
            <a:endParaRPr/>
          </a:p>
        </p:txBody>
      </p:sp>
      <p:grpSp>
        <p:nvGrpSpPr>
          <p:cNvPr id="103" name="Google Shape;103;p1"/>
          <p:cNvGrpSpPr/>
          <p:nvPr/>
        </p:nvGrpSpPr>
        <p:grpSpPr>
          <a:xfrm>
            <a:off x="11103429" y="362263"/>
            <a:ext cx="811513" cy="287802"/>
            <a:chOff x="190500" y="190500"/>
            <a:chExt cx="811513" cy="287802"/>
          </a:xfrm>
        </p:grpSpPr>
        <p:sp>
          <p:nvSpPr>
            <p:cNvPr id="104" name="Google Shape;104;p1"/>
            <p:cNvSpPr/>
            <p:nvPr/>
          </p:nvSpPr>
          <p:spPr>
            <a:xfrm>
              <a:off x="190500" y="190500"/>
              <a:ext cx="811513" cy="287802"/>
            </a:xfrm>
            <a:prstGeom prst="roundRect">
              <a:avLst>
                <a:gd name="adj" fmla="val 50000"/>
              </a:avLst>
            </a:prstGeom>
            <a:solidFill>
              <a:schemeClr val="lt1"/>
            </a:solidFill>
            <a:ln>
              <a:noFill/>
            </a:ln>
            <a:effectLst>
              <a:outerShdw blurRad="1524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chemeClr val="lt1"/>
                </a:solidFill>
                <a:latin typeface="Calibri"/>
                <a:ea typeface="Calibri"/>
                <a:cs typeface="Calibri"/>
                <a:sym typeface="Calibri"/>
              </a:endParaRPr>
            </a:p>
          </p:txBody>
        </p:sp>
        <p:sp>
          <p:nvSpPr>
            <p:cNvPr id="105" name="Google Shape;105;p1"/>
            <p:cNvSpPr txBox="1"/>
            <p:nvPr/>
          </p:nvSpPr>
          <p:spPr>
            <a:xfrm>
              <a:off x="419353" y="203595"/>
              <a:ext cx="48552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1100" b="1" i="0" u="none" strike="noStrike" cap="none">
                  <a:solidFill>
                    <a:schemeClr val="dk1"/>
                  </a:solidFill>
                  <a:latin typeface="Raleway"/>
                  <a:ea typeface="Raleway"/>
                  <a:cs typeface="Raleway"/>
                  <a:sym typeface="Raleway"/>
                </a:rPr>
                <a:t>logo</a:t>
              </a:r>
              <a:endParaRPr sz="1100" b="1">
                <a:solidFill>
                  <a:schemeClr val="dk1"/>
                </a:solidFill>
                <a:latin typeface="Raleway"/>
                <a:ea typeface="Raleway"/>
                <a:cs typeface="Raleway"/>
                <a:sym typeface="Raleway"/>
              </a:endParaRPr>
            </a:p>
          </p:txBody>
        </p:sp>
        <p:sp>
          <p:nvSpPr>
            <p:cNvPr id="106" name="Google Shape;106;p1"/>
            <p:cNvSpPr/>
            <p:nvPr/>
          </p:nvSpPr>
          <p:spPr>
            <a:xfrm>
              <a:off x="251654" y="257531"/>
              <a:ext cx="207926" cy="153739"/>
            </a:xfrm>
            <a:prstGeom prst="roundRect">
              <a:avLst>
                <a:gd name="adj" fmla="val 50000"/>
              </a:avLst>
            </a:prstGeom>
            <a:solidFill>
              <a:srgbClr val="012E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sp>
        <p:nvSpPr>
          <p:cNvPr id="107" name="Google Shape;107;p1"/>
          <p:cNvSpPr/>
          <p:nvPr/>
        </p:nvSpPr>
        <p:spPr>
          <a:xfrm>
            <a:off x="9010650" y="5134076"/>
            <a:ext cx="2667000" cy="1468444"/>
          </a:xfrm>
          <a:prstGeom prst="rect">
            <a:avLst/>
          </a:prstGeom>
          <a:solidFill>
            <a:schemeClr val="lt1">
              <a:alpha val="82745"/>
            </a:schemeClr>
          </a:solidFill>
          <a:ln>
            <a:noFill/>
          </a:ln>
          <a:effectLst>
            <a:outerShdw blurRad="190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1"/>
          <p:cNvSpPr/>
          <p:nvPr/>
        </p:nvSpPr>
        <p:spPr>
          <a:xfrm>
            <a:off x="9221040" y="5312729"/>
            <a:ext cx="266287" cy="344906"/>
          </a:xfrm>
          <a:custGeom>
            <a:avLst/>
            <a:gdLst/>
            <a:ahLst/>
            <a:cxnLst/>
            <a:rect l="l" t="t" r="r" b="b"/>
            <a:pathLst>
              <a:path w="553" h="710" extrusionOk="0">
                <a:moveTo>
                  <a:pt x="277" y="0"/>
                </a:moveTo>
                <a:cubicBezTo>
                  <a:pt x="365" y="0"/>
                  <a:pt x="437" y="72"/>
                  <a:pt x="437" y="161"/>
                </a:cubicBezTo>
                <a:cubicBezTo>
                  <a:pt x="437" y="250"/>
                  <a:pt x="365" y="322"/>
                  <a:pt x="277" y="322"/>
                </a:cubicBezTo>
                <a:cubicBezTo>
                  <a:pt x="188" y="322"/>
                  <a:pt x="116" y="250"/>
                  <a:pt x="116" y="161"/>
                </a:cubicBezTo>
                <a:cubicBezTo>
                  <a:pt x="116" y="72"/>
                  <a:pt x="188" y="0"/>
                  <a:pt x="277" y="0"/>
                </a:cubicBezTo>
                <a:close/>
                <a:moveTo>
                  <a:pt x="277" y="390"/>
                </a:moveTo>
                <a:lnTo>
                  <a:pt x="277" y="390"/>
                </a:lnTo>
                <a:cubicBezTo>
                  <a:pt x="288" y="390"/>
                  <a:pt x="297" y="399"/>
                  <a:pt x="298" y="410"/>
                </a:cubicBezTo>
                <a:lnTo>
                  <a:pt x="312" y="601"/>
                </a:lnTo>
                <a:lnTo>
                  <a:pt x="339" y="601"/>
                </a:lnTo>
                <a:lnTo>
                  <a:pt x="403" y="361"/>
                </a:lnTo>
                <a:cubicBezTo>
                  <a:pt x="489" y="382"/>
                  <a:pt x="553" y="461"/>
                  <a:pt x="553" y="553"/>
                </a:cubicBezTo>
                <a:lnTo>
                  <a:pt x="553" y="710"/>
                </a:lnTo>
                <a:lnTo>
                  <a:pt x="0" y="710"/>
                </a:lnTo>
                <a:lnTo>
                  <a:pt x="0" y="553"/>
                </a:lnTo>
                <a:cubicBezTo>
                  <a:pt x="0" y="461"/>
                  <a:pt x="64" y="382"/>
                  <a:pt x="150" y="361"/>
                </a:cubicBezTo>
                <a:lnTo>
                  <a:pt x="215" y="601"/>
                </a:lnTo>
                <a:lnTo>
                  <a:pt x="241" y="601"/>
                </a:lnTo>
                <a:lnTo>
                  <a:pt x="255" y="410"/>
                </a:lnTo>
                <a:cubicBezTo>
                  <a:pt x="256" y="399"/>
                  <a:pt x="265" y="390"/>
                  <a:pt x="277" y="390"/>
                </a:cubicBezTo>
                <a:close/>
              </a:path>
            </a:pathLst>
          </a:custGeom>
          <a:solidFill>
            <a:srgbClr val="012E59"/>
          </a:solidFill>
          <a:ln>
            <a:noFill/>
          </a:ln>
        </p:spPr>
        <p:txBody>
          <a:bodyPr spcFirstLastPara="1" wrap="square" lIns="146075" tIns="73025" rIns="146075" bIns="73025" anchor="t" anchorCtr="0">
            <a:noAutofit/>
          </a:bodyPr>
          <a:lstStyle/>
          <a:p>
            <a:pPr marL="0" marR="0" lvl="0" indent="0" algn="l" rtl="0">
              <a:spcBef>
                <a:spcPts val="0"/>
              </a:spcBef>
              <a:spcAft>
                <a:spcPts val="0"/>
              </a:spcAft>
              <a:buNone/>
            </a:pPr>
            <a:endParaRPr sz="2876">
              <a:solidFill>
                <a:schemeClr val="dk1"/>
              </a:solidFill>
              <a:latin typeface="Calibri"/>
              <a:ea typeface="Calibri"/>
              <a:cs typeface="Calibri"/>
              <a:sym typeface="Calibri"/>
            </a:endParaRPr>
          </a:p>
        </p:txBody>
      </p:sp>
      <p:sp>
        <p:nvSpPr>
          <p:cNvPr id="109" name="Google Shape;109;p1"/>
          <p:cNvSpPr txBox="1"/>
          <p:nvPr/>
        </p:nvSpPr>
        <p:spPr>
          <a:xfrm>
            <a:off x="9608508" y="5254349"/>
            <a:ext cx="149492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1200" b="1" dirty="0">
                <a:solidFill>
                  <a:schemeClr val="dk1"/>
                </a:solidFill>
                <a:latin typeface="Raleway"/>
                <a:ea typeface="Raleway"/>
                <a:cs typeface="Raleway"/>
                <a:sym typeface="Raleway"/>
              </a:rPr>
              <a:t>Company PRESENTATION</a:t>
            </a:r>
            <a:endParaRPr sz="1200" b="1" dirty="0">
              <a:solidFill>
                <a:schemeClr val="dk1"/>
              </a:solidFill>
              <a:latin typeface="Raleway"/>
              <a:ea typeface="Raleway"/>
              <a:cs typeface="Raleway"/>
              <a:sym typeface="Raleway"/>
            </a:endParaRPr>
          </a:p>
        </p:txBody>
      </p:sp>
      <p:sp>
        <p:nvSpPr>
          <p:cNvPr id="110" name="Google Shape;110;p1"/>
          <p:cNvSpPr/>
          <p:nvPr/>
        </p:nvSpPr>
        <p:spPr>
          <a:xfrm>
            <a:off x="9209994" y="5760764"/>
            <a:ext cx="2268311" cy="64633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id-ID" sz="1000">
                <a:solidFill>
                  <a:srgbClr val="757070"/>
                </a:solidFill>
                <a:latin typeface="Montserrat"/>
                <a:ea typeface="Montserrat"/>
                <a:cs typeface="Montserrat"/>
                <a:sym typeface="Montserrat"/>
              </a:rPr>
              <a:t>Mauris quam dolor, cursus at porta et, luctus eget purus. Nunc tempor luctus interdum. </a:t>
            </a:r>
            <a:endParaRPr sz="1000">
              <a:solidFill>
                <a:srgbClr val="757070"/>
              </a:solidFill>
              <a:latin typeface="Montserrat"/>
              <a:ea typeface="Montserrat"/>
              <a:cs typeface="Montserrat"/>
              <a:sym typeface="Montserrat"/>
            </a:endParaRPr>
          </a:p>
        </p:txBody>
      </p:sp>
      <p:sp>
        <p:nvSpPr>
          <p:cNvPr id="111" name="Google Shape;111;p1"/>
          <p:cNvSpPr/>
          <p:nvPr/>
        </p:nvSpPr>
        <p:spPr>
          <a:xfrm>
            <a:off x="400303" y="339260"/>
            <a:ext cx="5087815" cy="338553"/>
          </a:xfrm>
          <a:prstGeom prst="roundRect">
            <a:avLst>
              <a:gd name="adj" fmla="val 50000"/>
            </a:avLst>
          </a:prstGeom>
          <a:solidFill>
            <a:schemeClr val="lt1">
              <a:alpha val="8666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2060"/>
              </a:solidFill>
              <a:latin typeface="Calibri"/>
              <a:ea typeface="Calibri"/>
              <a:cs typeface="Calibri"/>
              <a:sym typeface="Calibri"/>
            </a:endParaRPr>
          </a:p>
        </p:txBody>
      </p:sp>
      <p:sp>
        <p:nvSpPr>
          <p:cNvPr id="112" name="Google Shape;112;p1"/>
          <p:cNvSpPr/>
          <p:nvPr/>
        </p:nvSpPr>
        <p:spPr>
          <a:xfrm>
            <a:off x="634122" y="370036"/>
            <a:ext cx="462017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1200">
                <a:solidFill>
                  <a:srgbClr val="002060"/>
                </a:solidFill>
                <a:latin typeface="Raleway"/>
                <a:ea typeface="Raleway"/>
                <a:cs typeface="Raleway"/>
                <a:sym typeface="Raleway"/>
              </a:rPr>
              <a:t>professional firm with personal attention</a:t>
            </a:r>
            <a:endParaRPr sz="1200">
              <a:solidFill>
                <a:srgbClr val="002060"/>
              </a:solidFill>
              <a:latin typeface="Raleway"/>
              <a:ea typeface="Raleway"/>
              <a:cs typeface="Raleway"/>
              <a:sym typeface="Raleway"/>
            </a:endParaRPr>
          </a:p>
        </p:txBody>
      </p:sp>
      <p:sp>
        <p:nvSpPr>
          <p:cNvPr id="113" name="Google Shape;113;p1"/>
          <p:cNvSpPr txBox="1"/>
          <p:nvPr/>
        </p:nvSpPr>
        <p:spPr>
          <a:xfrm>
            <a:off x="3496554" y="2940965"/>
            <a:ext cx="5198892"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4800" b="1" dirty="0">
                <a:solidFill>
                  <a:srgbClr val="002060"/>
                </a:solidFill>
                <a:latin typeface="Georgia" panose="02040502050405020303" pitchFamily="18" charset="0"/>
                <a:ea typeface="Raleway ExtraBold"/>
                <a:cs typeface="Raleway ExtraBold"/>
                <a:sym typeface="Raleway ExtraBold"/>
              </a:rPr>
              <a:t>Company Name</a:t>
            </a:r>
            <a:endParaRPr sz="4800" b="1" dirty="0">
              <a:solidFill>
                <a:srgbClr val="002060"/>
              </a:solidFill>
              <a:latin typeface="Georgia" panose="02040502050405020303" pitchFamily="18" charset="0"/>
              <a:ea typeface="Raleway"/>
              <a:cs typeface="Raleway"/>
              <a:sym typeface="Raleway"/>
            </a:endParaRPr>
          </a:p>
        </p:txBody>
      </p:sp>
      <p:cxnSp>
        <p:nvCxnSpPr>
          <p:cNvPr id="114" name="Google Shape;114;p1"/>
          <p:cNvCxnSpPr/>
          <p:nvPr/>
        </p:nvCxnSpPr>
        <p:spPr>
          <a:xfrm>
            <a:off x="5624733" y="3917035"/>
            <a:ext cx="942535" cy="0"/>
          </a:xfrm>
          <a:prstGeom prst="straightConnector1">
            <a:avLst/>
          </a:prstGeom>
          <a:noFill/>
          <a:ln w="28575" cap="flat" cmpd="sng">
            <a:solidFill>
              <a:schemeClr val="lt1"/>
            </a:solidFill>
            <a:prstDash val="solid"/>
            <a:miter lim="800000"/>
            <a:headEnd type="none" w="sm" len="sm"/>
            <a:tailEnd type="none" w="sm" len="sm"/>
          </a:ln>
        </p:spPr>
      </p:cxnSp>
      <p:sp>
        <p:nvSpPr>
          <p:cNvPr id="5" name="Picture Placeholder 4">
            <a:extLst>
              <a:ext uri="{FF2B5EF4-FFF2-40B4-BE49-F238E27FC236}">
                <a16:creationId xmlns:a16="http://schemas.microsoft.com/office/drawing/2014/main" id="{0FBF296B-8D7F-3C3A-D55E-BFE71FF05473}"/>
              </a:ext>
            </a:extLst>
          </p:cNvPr>
          <p:cNvSpPr>
            <a:spLocks noGrp="1"/>
          </p:cNvSpPr>
          <p:nvPr>
            <p:ph type="pic" idx="2"/>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1"/>
          <p:cNvSpPr/>
          <p:nvPr/>
        </p:nvSpPr>
        <p:spPr>
          <a:xfrm>
            <a:off x="9245145" y="2409540"/>
            <a:ext cx="2221142" cy="124645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d-ID" sz="1000" dirty="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a:t>
            </a:r>
            <a:endParaRPr sz="1000" dirty="0">
              <a:solidFill>
                <a:schemeClr val="tx1"/>
              </a:solidFill>
              <a:latin typeface="Montserrat Alternates SemiBold"/>
              <a:ea typeface="Montserrat Alternates SemiBold"/>
              <a:cs typeface="Montserrat Alternates SemiBold"/>
              <a:sym typeface="Montserrat Alternates SemiBold"/>
            </a:endParaRPr>
          </a:p>
        </p:txBody>
      </p:sp>
      <p:sp>
        <p:nvSpPr>
          <p:cNvPr id="235" name="Google Shape;235;p11"/>
          <p:cNvSpPr/>
          <p:nvPr/>
        </p:nvSpPr>
        <p:spPr>
          <a:xfrm>
            <a:off x="9245145" y="3643087"/>
            <a:ext cx="2221142" cy="124645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d-ID" sz="100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a:t>
            </a:r>
            <a:endParaRPr sz="1000">
              <a:solidFill>
                <a:schemeClr val="tx1"/>
              </a:solidFill>
              <a:latin typeface="Montserrat Alternates SemiBold"/>
              <a:ea typeface="Montserrat Alternates SemiBold"/>
              <a:cs typeface="Montserrat Alternates SemiBold"/>
              <a:sym typeface="Montserrat Alternates SemiBold"/>
            </a:endParaRPr>
          </a:p>
        </p:txBody>
      </p:sp>
      <p:sp>
        <p:nvSpPr>
          <p:cNvPr id="236" name="Google Shape;236;p11"/>
          <p:cNvSpPr/>
          <p:nvPr/>
        </p:nvSpPr>
        <p:spPr>
          <a:xfrm>
            <a:off x="9245145" y="4866167"/>
            <a:ext cx="2221142" cy="124645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d-ID" sz="100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a:t>
            </a:r>
            <a:endParaRPr sz="1000">
              <a:solidFill>
                <a:schemeClr val="tx1"/>
              </a:solidFill>
              <a:latin typeface="Montserrat Alternates SemiBold"/>
              <a:ea typeface="Montserrat Alternates SemiBold"/>
              <a:cs typeface="Montserrat Alternates SemiBold"/>
              <a:sym typeface="Montserrat Alternates SemiBold"/>
            </a:endParaRPr>
          </a:p>
        </p:txBody>
      </p:sp>
      <p:sp>
        <p:nvSpPr>
          <p:cNvPr id="237" name="Google Shape;237;p11"/>
          <p:cNvSpPr txBox="1"/>
          <p:nvPr/>
        </p:nvSpPr>
        <p:spPr>
          <a:xfrm>
            <a:off x="816201" y="1436914"/>
            <a:ext cx="3015569"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3600" b="1" dirty="0">
                <a:solidFill>
                  <a:srgbClr val="002060"/>
                </a:solidFill>
                <a:latin typeface="Georgia" panose="02040502050405020303" pitchFamily="18" charset="0"/>
                <a:ea typeface="Raleway ExtraBold"/>
                <a:cs typeface="Raleway ExtraBold"/>
                <a:sym typeface="Raleway ExtraBold"/>
              </a:rPr>
              <a:t>START YOUR </a:t>
            </a:r>
            <a:r>
              <a:rPr lang="id-ID" sz="3600" b="1" dirty="0">
                <a:solidFill>
                  <a:srgbClr val="002060"/>
                </a:solidFill>
                <a:latin typeface="Georgia" panose="02040502050405020303" pitchFamily="18" charset="0"/>
                <a:ea typeface="Raleway"/>
                <a:cs typeface="Raleway"/>
                <a:sym typeface="Raleway"/>
              </a:rPr>
              <a:t>BUSINESS </a:t>
            </a:r>
            <a:r>
              <a:rPr lang="id-ID" sz="3600" dirty="0">
                <a:solidFill>
                  <a:srgbClr val="002060"/>
                </a:solidFill>
                <a:latin typeface="Georgia" panose="02040502050405020303" pitchFamily="18" charset="0"/>
                <a:ea typeface="Raleway"/>
                <a:cs typeface="Raleway"/>
                <a:sym typeface="Raleway"/>
              </a:rPr>
              <a:t>WITH US</a:t>
            </a:r>
            <a:endParaRPr sz="3600" dirty="0">
              <a:solidFill>
                <a:srgbClr val="002060"/>
              </a:solidFill>
              <a:latin typeface="Georgia" panose="02040502050405020303" pitchFamily="18" charset="0"/>
              <a:ea typeface="Raleway"/>
              <a:cs typeface="Raleway"/>
              <a:sym typeface="Raleway"/>
            </a:endParaRPr>
          </a:p>
        </p:txBody>
      </p:sp>
      <p:sp>
        <p:nvSpPr>
          <p:cNvPr id="238" name="Google Shape;238;p11"/>
          <p:cNvSpPr/>
          <p:nvPr/>
        </p:nvSpPr>
        <p:spPr>
          <a:xfrm>
            <a:off x="8810171" y="2859315"/>
            <a:ext cx="217715" cy="116114"/>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 name="Google Shape;239;p11"/>
          <p:cNvSpPr/>
          <p:nvPr/>
        </p:nvSpPr>
        <p:spPr>
          <a:xfrm>
            <a:off x="816201" y="4092862"/>
            <a:ext cx="3828370" cy="147732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d-ID" sz="100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 Tincidunt Eget Ante Tincidunt, Eros In Auctor Fringilla Praesent At Diam. Lorem Ipsum Dolor Sit Amet.</a:t>
            </a:r>
            <a:endParaRPr sz="1000">
              <a:solidFill>
                <a:schemeClr val="tx1"/>
              </a:solidFill>
              <a:latin typeface="Montserrat Alternates SemiBold"/>
              <a:ea typeface="Montserrat Alternates SemiBold"/>
              <a:cs typeface="Montserrat Alternates SemiBold"/>
              <a:sym typeface="Montserrat Alternates SemiBold"/>
            </a:endParaRPr>
          </a:p>
        </p:txBody>
      </p:sp>
      <p:sp>
        <p:nvSpPr>
          <p:cNvPr id="240" name="Google Shape;240;p11"/>
          <p:cNvSpPr/>
          <p:nvPr/>
        </p:nvSpPr>
        <p:spPr>
          <a:xfrm>
            <a:off x="8810171" y="4092862"/>
            <a:ext cx="217715" cy="116114"/>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p11"/>
          <p:cNvSpPr/>
          <p:nvPr/>
        </p:nvSpPr>
        <p:spPr>
          <a:xfrm>
            <a:off x="5297715" y="498427"/>
            <a:ext cx="1959428" cy="674706"/>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11"/>
          <p:cNvSpPr txBox="1"/>
          <p:nvPr/>
        </p:nvSpPr>
        <p:spPr>
          <a:xfrm>
            <a:off x="5529488" y="597557"/>
            <a:ext cx="14484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1200" b="1" dirty="0">
                <a:solidFill>
                  <a:schemeClr val="lt1"/>
                </a:solidFill>
                <a:latin typeface="Raleway"/>
                <a:ea typeface="Raleway"/>
                <a:cs typeface="Raleway"/>
                <a:sym typeface="Raleway"/>
              </a:rPr>
              <a:t>Company SAMPLE TITLE</a:t>
            </a:r>
            <a:endParaRPr sz="1200" b="1" dirty="0">
              <a:solidFill>
                <a:schemeClr val="lt1"/>
              </a:solidFill>
              <a:latin typeface="Raleway"/>
              <a:ea typeface="Raleway"/>
              <a:cs typeface="Raleway"/>
              <a:sym typeface="Raleway"/>
            </a:endParaRPr>
          </a:p>
        </p:txBody>
      </p:sp>
      <p:sp>
        <p:nvSpPr>
          <p:cNvPr id="243" name="Google Shape;243;p11"/>
          <p:cNvSpPr/>
          <p:nvPr/>
        </p:nvSpPr>
        <p:spPr>
          <a:xfrm>
            <a:off x="8810171" y="5315942"/>
            <a:ext cx="217715" cy="116114"/>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11"/>
          <p:cNvSpPr>
            <a:spLocks noGrp="1"/>
          </p:cNvSpPr>
          <p:nvPr>
            <p:ph type="pic" idx="2"/>
          </p:nvPr>
        </p:nvSpPr>
        <p:spPr>
          <a:xfrm>
            <a:off x="5297715" y="1436914"/>
            <a:ext cx="3628571" cy="5421086"/>
          </a:xfrm>
          <a:prstGeom prst="rect">
            <a:avLst/>
          </a:prstGeom>
          <a:noFill/>
          <a:ln>
            <a:noFill/>
          </a:ln>
        </p:spPr>
        <p:txBody>
          <a:bodyPr/>
          <a:lstStyle/>
          <a:p>
            <a:endParaRPr lang="en-I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2"/>
          <p:cNvSpPr/>
          <p:nvPr/>
        </p:nvSpPr>
        <p:spPr>
          <a:xfrm>
            <a:off x="305484" y="250592"/>
            <a:ext cx="4077829" cy="6356816"/>
          </a:xfrm>
          <a:prstGeom prst="rect">
            <a:avLst/>
          </a:prstGeom>
          <a:solidFill>
            <a:schemeClr val="lt1">
              <a:alpha val="74901"/>
            </a:schemeClr>
          </a:solidFill>
          <a:ln>
            <a:noFill/>
          </a:ln>
          <a:effectLst>
            <a:outerShdw blurRad="190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p12"/>
          <p:cNvSpPr/>
          <p:nvPr/>
        </p:nvSpPr>
        <p:spPr>
          <a:xfrm>
            <a:off x="668116" y="4132402"/>
            <a:ext cx="3366856" cy="21698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d-ID" sz="1000" dirty="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 Tincidunt Eget Ante Tincidunt, Eros In Auctor Fringilla Praesent At Diam. Lorem Ipsum Dolor Sit Amet, Lacus Nulla Ac Netus Nibh Aliquet, Lorem Ipsum Dolor Sitlorem Ipsum Dolor Sit Amet, Lacus Nulla Ac Netus Nibh Aliquet, Porttitor Ligula Justo</a:t>
            </a:r>
            <a:endParaRPr dirty="0">
              <a:solidFill>
                <a:schemeClr val="tx1"/>
              </a:solidFill>
            </a:endParaRPr>
          </a:p>
        </p:txBody>
      </p:sp>
      <p:sp>
        <p:nvSpPr>
          <p:cNvPr id="251" name="Google Shape;251;p12"/>
          <p:cNvSpPr/>
          <p:nvPr/>
        </p:nvSpPr>
        <p:spPr>
          <a:xfrm>
            <a:off x="668116" y="850376"/>
            <a:ext cx="3115568"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3200" dirty="0">
                <a:solidFill>
                  <a:srgbClr val="002060"/>
                </a:solidFill>
                <a:latin typeface="Georgia" panose="02040502050405020303" pitchFamily="18" charset="0"/>
                <a:ea typeface="Raleway"/>
                <a:cs typeface="Raleway"/>
                <a:sym typeface="Raleway"/>
              </a:rPr>
              <a:t>Professional firm with personal attention</a:t>
            </a:r>
            <a:endParaRPr sz="3200" dirty="0">
              <a:solidFill>
                <a:srgbClr val="002060"/>
              </a:solidFill>
              <a:latin typeface="Georgia" panose="02040502050405020303" pitchFamily="18" charset="0"/>
              <a:ea typeface="Raleway"/>
              <a:cs typeface="Raleway"/>
              <a:sym typeface="Raleway"/>
            </a:endParaRPr>
          </a:p>
        </p:txBody>
      </p:sp>
      <p:sp>
        <p:nvSpPr>
          <p:cNvPr id="252" name="Google Shape;252;p12"/>
          <p:cNvSpPr/>
          <p:nvPr/>
        </p:nvSpPr>
        <p:spPr>
          <a:xfrm>
            <a:off x="305484" y="3266426"/>
            <a:ext cx="1959428" cy="674706"/>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 name="Google Shape;253;p12"/>
          <p:cNvSpPr txBox="1"/>
          <p:nvPr/>
        </p:nvSpPr>
        <p:spPr>
          <a:xfrm>
            <a:off x="668116" y="3365556"/>
            <a:ext cx="14484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1200" b="1" dirty="0">
                <a:solidFill>
                  <a:schemeClr val="lt1"/>
                </a:solidFill>
                <a:latin typeface="Georgia" panose="02040502050405020303" pitchFamily="18" charset="0"/>
                <a:ea typeface="Raleway"/>
                <a:cs typeface="Raleway"/>
                <a:sym typeface="Raleway"/>
              </a:rPr>
              <a:t>Company SAMPLE TITLE</a:t>
            </a:r>
            <a:endParaRPr sz="1200" b="1" dirty="0">
              <a:solidFill>
                <a:schemeClr val="lt1"/>
              </a:solidFill>
              <a:latin typeface="Georgia" panose="02040502050405020303" pitchFamily="18" charset="0"/>
              <a:ea typeface="Raleway"/>
              <a:cs typeface="Raleway"/>
              <a:sym typeface="Raleway"/>
            </a:endParaRPr>
          </a:p>
        </p:txBody>
      </p:sp>
      <p:sp>
        <p:nvSpPr>
          <p:cNvPr id="254" name="Google Shape;254;p12"/>
          <p:cNvSpPr>
            <a:spLocks noGrp="1"/>
          </p:cNvSpPr>
          <p:nvPr>
            <p:ph type="pic" idx="2"/>
          </p:nvPr>
        </p:nvSpPr>
        <p:spPr>
          <a:xfrm>
            <a:off x="4682066" y="0"/>
            <a:ext cx="7509933" cy="6858000"/>
          </a:xfrm>
          <a:prstGeom prst="rect">
            <a:avLst/>
          </a:prstGeom>
          <a:noFill/>
          <a:ln>
            <a:noFill/>
          </a:ln>
        </p:spPr>
        <p:txBody>
          <a:bodyPr/>
          <a:lstStyle/>
          <a:p>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3"/>
          <p:cNvSpPr/>
          <p:nvPr/>
        </p:nvSpPr>
        <p:spPr>
          <a:xfrm>
            <a:off x="3131016" y="130628"/>
            <a:ext cx="2907808" cy="4615543"/>
          </a:xfrm>
          <a:prstGeom prst="rect">
            <a:avLst/>
          </a:prstGeom>
          <a:noFill/>
          <a:ln w="2857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13"/>
          <p:cNvSpPr/>
          <p:nvPr/>
        </p:nvSpPr>
        <p:spPr>
          <a:xfrm>
            <a:off x="9175335" y="130628"/>
            <a:ext cx="2907808" cy="4615543"/>
          </a:xfrm>
          <a:prstGeom prst="rect">
            <a:avLst/>
          </a:prstGeom>
          <a:noFill/>
          <a:ln w="2857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13"/>
          <p:cNvSpPr/>
          <p:nvPr/>
        </p:nvSpPr>
        <p:spPr>
          <a:xfrm>
            <a:off x="1248458" y="5656402"/>
            <a:ext cx="9695084" cy="78483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id-ID" sz="100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 Tincidunt Eget Ante Tincidunt, Eros In Auctor Fringilla Praesent At Diam. Lorem Ipsum Dolor Sit Amet, Lacus Nulla Ac Netus Nibh Aliquet, Lorem Ipsum Dolor Sitlorem Ipsum Dolor Sit Amet, Lacus Nulla Ac Netus Nibh Aliquet, Porttitor Ligula Justo</a:t>
            </a:r>
            <a:endParaRPr>
              <a:solidFill>
                <a:schemeClr val="tx1"/>
              </a:solidFill>
            </a:endParaRPr>
          </a:p>
        </p:txBody>
      </p:sp>
      <p:sp>
        <p:nvSpPr>
          <p:cNvPr id="262" name="Google Shape;262;p13"/>
          <p:cNvSpPr txBox="1"/>
          <p:nvPr/>
        </p:nvSpPr>
        <p:spPr>
          <a:xfrm>
            <a:off x="4906058" y="5181406"/>
            <a:ext cx="237988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200" b="1" dirty="0">
                <a:solidFill>
                  <a:srgbClr val="002060"/>
                </a:solidFill>
                <a:latin typeface="Georgia" panose="02040502050405020303" pitchFamily="18" charset="0"/>
                <a:ea typeface="Raleway"/>
                <a:cs typeface="Raleway"/>
                <a:sym typeface="Raleway"/>
              </a:rPr>
              <a:t>Company SAMPLE TITLE</a:t>
            </a:r>
            <a:endParaRPr sz="1200" b="1" dirty="0">
              <a:solidFill>
                <a:srgbClr val="002060"/>
              </a:solidFill>
              <a:latin typeface="Georgia" panose="02040502050405020303" pitchFamily="18" charset="0"/>
              <a:ea typeface="Raleway"/>
              <a:cs typeface="Raleway"/>
              <a:sym typeface="Raleway"/>
            </a:endParaRPr>
          </a:p>
        </p:txBody>
      </p:sp>
      <p:sp>
        <p:nvSpPr>
          <p:cNvPr id="263" name="Google Shape;263;p13"/>
          <p:cNvSpPr/>
          <p:nvPr/>
        </p:nvSpPr>
        <p:spPr>
          <a:xfrm>
            <a:off x="10319796" y="431606"/>
            <a:ext cx="618887" cy="551196"/>
          </a:xfrm>
          <a:custGeom>
            <a:avLst/>
            <a:gdLst/>
            <a:ahLst/>
            <a:cxnLst/>
            <a:rect l="l" t="t" r="r" b="b"/>
            <a:pathLst>
              <a:path w="676" h="600" extrusionOk="0">
                <a:moveTo>
                  <a:pt x="167" y="328"/>
                </a:moveTo>
                <a:cubicBezTo>
                  <a:pt x="167" y="331"/>
                  <a:pt x="164" y="333"/>
                  <a:pt x="162" y="333"/>
                </a:cubicBezTo>
                <a:lnTo>
                  <a:pt x="41" y="333"/>
                </a:lnTo>
                <a:cubicBezTo>
                  <a:pt x="38" y="333"/>
                  <a:pt x="36" y="331"/>
                  <a:pt x="36" y="328"/>
                </a:cubicBezTo>
                <a:lnTo>
                  <a:pt x="36" y="55"/>
                </a:lnTo>
                <a:cubicBezTo>
                  <a:pt x="36" y="53"/>
                  <a:pt x="38" y="51"/>
                  <a:pt x="41" y="51"/>
                </a:cubicBezTo>
                <a:lnTo>
                  <a:pt x="61" y="51"/>
                </a:lnTo>
                <a:lnTo>
                  <a:pt x="97" y="86"/>
                </a:lnTo>
                <a:cubicBezTo>
                  <a:pt x="99" y="88"/>
                  <a:pt x="103" y="88"/>
                  <a:pt x="106" y="86"/>
                </a:cubicBezTo>
                <a:lnTo>
                  <a:pt x="141" y="51"/>
                </a:lnTo>
                <a:lnTo>
                  <a:pt x="162" y="51"/>
                </a:lnTo>
                <a:cubicBezTo>
                  <a:pt x="164" y="51"/>
                  <a:pt x="167" y="53"/>
                  <a:pt x="167" y="55"/>
                </a:cubicBezTo>
                <a:lnTo>
                  <a:pt x="167" y="328"/>
                </a:lnTo>
                <a:close/>
                <a:moveTo>
                  <a:pt x="621" y="295"/>
                </a:moveTo>
                <a:lnTo>
                  <a:pt x="530" y="295"/>
                </a:lnTo>
                <a:cubicBezTo>
                  <a:pt x="525" y="295"/>
                  <a:pt x="521" y="291"/>
                  <a:pt x="521" y="286"/>
                </a:cubicBezTo>
                <a:cubicBezTo>
                  <a:pt x="521" y="281"/>
                  <a:pt x="525" y="277"/>
                  <a:pt x="530" y="277"/>
                </a:cubicBezTo>
                <a:lnTo>
                  <a:pt x="621" y="277"/>
                </a:lnTo>
                <a:cubicBezTo>
                  <a:pt x="626" y="277"/>
                  <a:pt x="630" y="281"/>
                  <a:pt x="630" y="286"/>
                </a:cubicBezTo>
                <a:cubicBezTo>
                  <a:pt x="630" y="291"/>
                  <a:pt x="626" y="295"/>
                  <a:pt x="621" y="295"/>
                </a:cubicBezTo>
                <a:close/>
                <a:moveTo>
                  <a:pt x="621" y="255"/>
                </a:moveTo>
                <a:lnTo>
                  <a:pt x="530" y="255"/>
                </a:lnTo>
                <a:cubicBezTo>
                  <a:pt x="525" y="255"/>
                  <a:pt x="521" y="250"/>
                  <a:pt x="521" y="245"/>
                </a:cubicBezTo>
                <a:cubicBezTo>
                  <a:pt x="521" y="240"/>
                  <a:pt x="525" y="236"/>
                  <a:pt x="530" y="236"/>
                </a:cubicBezTo>
                <a:lnTo>
                  <a:pt x="621" y="236"/>
                </a:lnTo>
                <a:cubicBezTo>
                  <a:pt x="626" y="236"/>
                  <a:pt x="630" y="240"/>
                  <a:pt x="630" y="245"/>
                </a:cubicBezTo>
                <a:cubicBezTo>
                  <a:pt x="630" y="250"/>
                  <a:pt x="626" y="255"/>
                  <a:pt x="621" y="255"/>
                </a:cubicBezTo>
                <a:close/>
                <a:moveTo>
                  <a:pt x="621" y="214"/>
                </a:moveTo>
                <a:lnTo>
                  <a:pt x="530" y="214"/>
                </a:lnTo>
                <a:cubicBezTo>
                  <a:pt x="525" y="214"/>
                  <a:pt x="521" y="210"/>
                  <a:pt x="521" y="205"/>
                </a:cubicBezTo>
                <a:cubicBezTo>
                  <a:pt x="521" y="200"/>
                  <a:pt x="525" y="196"/>
                  <a:pt x="530" y="196"/>
                </a:cubicBezTo>
                <a:lnTo>
                  <a:pt x="621" y="196"/>
                </a:lnTo>
                <a:cubicBezTo>
                  <a:pt x="626" y="196"/>
                  <a:pt x="630" y="200"/>
                  <a:pt x="630" y="205"/>
                </a:cubicBezTo>
                <a:cubicBezTo>
                  <a:pt x="630" y="210"/>
                  <a:pt x="626" y="214"/>
                  <a:pt x="621" y="214"/>
                </a:cubicBezTo>
                <a:close/>
                <a:moveTo>
                  <a:pt x="621" y="174"/>
                </a:moveTo>
                <a:lnTo>
                  <a:pt x="530" y="174"/>
                </a:lnTo>
                <a:cubicBezTo>
                  <a:pt x="525" y="174"/>
                  <a:pt x="521" y="170"/>
                  <a:pt x="521" y="165"/>
                </a:cubicBezTo>
                <a:cubicBezTo>
                  <a:pt x="521" y="160"/>
                  <a:pt x="525" y="156"/>
                  <a:pt x="530" y="156"/>
                </a:cubicBezTo>
                <a:lnTo>
                  <a:pt x="621" y="156"/>
                </a:lnTo>
                <a:cubicBezTo>
                  <a:pt x="626" y="156"/>
                  <a:pt x="630" y="160"/>
                  <a:pt x="630" y="165"/>
                </a:cubicBezTo>
                <a:cubicBezTo>
                  <a:pt x="630" y="170"/>
                  <a:pt x="626" y="174"/>
                  <a:pt x="621" y="174"/>
                </a:cubicBezTo>
                <a:close/>
                <a:moveTo>
                  <a:pt x="621" y="134"/>
                </a:moveTo>
                <a:lnTo>
                  <a:pt x="530" y="134"/>
                </a:lnTo>
                <a:cubicBezTo>
                  <a:pt x="525" y="134"/>
                  <a:pt x="521" y="130"/>
                  <a:pt x="521" y="125"/>
                </a:cubicBezTo>
                <a:cubicBezTo>
                  <a:pt x="521" y="120"/>
                  <a:pt x="525" y="116"/>
                  <a:pt x="530" y="116"/>
                </a:cubicBezTo>
                <a:lnTo>
                  <a:pt x="621" y="116"/>
                </a:lnTo>
                <a:cubicBezTo>
                  <a:pt x="626" y="116"/>
                  <a:pt x="630" y="120"/>
                  <a:pt x="630" y="125"/>
                </a:cubicBezTo>
                <a:cubicBezTo>
                  <a:pt x="630" y="130"/>
                  <a:pt x="626" y="134"/>
                  <a:pt x="621" y="134"/>
                </a:cubicBezTo>
                <a:close/>
                <a:moveTo>
                  <a:pt x="641" y="328"/>
                </a:moveTo>
                <a:cubicBezTo>
                  <a:pt x="641" y="331"/>
                  <a:pt x="638" y="333"/>
                  <a:pt x="636" y="333"/>
                </a:cubicBezTo>
                <a:lnTo>
                  <a:pt x="515" y="333"/>
                </a:lnTo>
                <a:cubicBezTo>
                  <a:pt x="512" y="333"/>
                  <a:pt x="510" y="331"/>
                  <a:pt x="510" y="328"/>
                </a:cubicBezTo>
                <a:lnTo>
                  <a:pt x="510" y="55"/>
                </a:lnTo>
                <a:cubicBezTo>
                  <a:pt x="510" y="53"/>
                  <a:pt x="512" y="51"/>
                  <a:pt x="515" y="51"/>
                </a:cubicBezTo>
                <a:lnTo>
                  <a:pt x="535" y="51"/>
                </a:lnTo>
                <a:lnTo>
                  <a:pt x="571" y="86"/>
                </a:lnTo>
                <a:cubicBezTo>
                  <a:pt x="573" y="88"/>
                  <a:pt x="577" y="88"/>
                  <a:pt x="580" y="86"/>
                </a:cubicBezTo>
                <a:lnTo>
                  <a:pt x="615" y="51"/>
                </a:lnTo>
                <a:lnTo>
                  <a:pt x="636" y="51"/>
                </a:lnTo>
                <a:cubicBezTo>
                  <a:pt x="638" y="51"/>
                  <a:pt x="641" y="53"/>
                  <a:pt x="641" y="55"/>
                </a:cubicBezTo>
                <a:lnTo>
                  <a:pt x="641" y="328"/>
                </a:lnTo>
                <a:close/>
                <a:moveTo>
                  <a:pt x="575" y="554"/>
                </a:moveTo>
                <a:cubicBezTo>
                  <a:pt x="550" y="554"/>
                  <a:pt x="530" y="534"/>
                  <a:pt x="530" y="509"/>
                </a:cubicBezTo>
                <a:cubicBezTo>
                  <a:pt x="530" y="484"/>
                  <a:pt x="550" y="463"/>
                  <a:pt x="575" y="463"/>
                </a:cubicBezTo>
                <a:cubicBezTo>
                  <a:pt x="601" y="463"/>
                  <a:pt x="621" y="484"/>
                  <a:pt x="621" y="509"/>
                </a:cubicBezTo>
                <a:cubicBezTo>
                  <a:pt x="621" y="534"/>
                  <a:pt x="601" y="554"/>
                  <a:pt x="575" y="554"/>
                </a:cubicBezTo>
                <a:close/>
                <a:moveTo>
                  <a:pt x="658" y="0"/>
                </a:moveTo>
                <a:lnTo>
                  <a:pt x="493" y="0"/>
                </a:lnTo>
                <a:cubicBezTo>
                  <a:pt x="483" y="0"/>
                  <a:pt x="474" y="8"/>
                  <a:pt x="474" y="19"/>
                </a:cubicBezTo>
                <a:lnTo>
                  <a:pt x="474" y="582"/>
                </a:lnTo>
                <a:cubicBezTo>
                  <a:pt x="474" y="592"/>
                  <a:pt x="483" y="600"/>
                  <a:pt x="493" y="600"/>
                </a:cubicBezTo>
                <a:lnTo>
                  <a:pt x="658" y="600"/>
                </a:lnTo>
                <a:cubicBezTo>
                  <a:pt x="668" y="600"/>
                  <a:pt x="676" y="592"/>
                  <a:pt x="676" y="582"/>
                </a:cubicBezTo>
                <a:lnTo>
                  <a:pt x="676" y="19"/>
                </a:lnTo>
                <a:cubicBezTo>
                  <a:pt x="676" y="8"/>
                  <a:pt x="668" y="0"/>
                  <a:pt x="658" y="0"/>
                </a:cubicBezTo>
                <a:close/>
                <a:moveTo>
                  <a:pt x="383" y="295"/>
                </a:moveTo>
                <a:lnTo>
                  <a:pt x="291" y="295"/>
                </a:lnTo>
                <a:cubicBezTo>
                  <a:pt x="286" y="295"/>
                  <a:pt x="282" y="291"/>
                  <a:pt x="282" y="286"/>
                </a:cubicBezTo>
                <a:cubicBezTo>
                  <a:pt x="282" y="281"/>
                  <a:pt x="286" y="277"/>
                  <a:pt x="291" y="277"/>
                </a:cubicBezTo>
                <a:lnTo>
                  <a:pt x="383" y="277"/>
                </a:lnTo>
                <a:cubicBezTo>
                  <a:pt x="388" y="277"/>
                  <a:pt x="392" y="281"/>
                  <a:pt x="392" y="286"/>
                </a:cubicBezTo>
                <a:cubicBezTo>
                  <a:pt x="392" y="291"/>
                  <a:pt x="388" y="295"/>
                  <a:pt x="383" y="295"/>
                </a:cubicBezTo>
                <a:close/>
                <a:moveTo>
                  <a:pt x="383" y="255"/>
                </a:moveTo>
                <a:lnTo>
                  <a:pt x="291" y="255"/>
                </a:lnTo>
                <a:cubicBezTo>
                  <a:pt x="286" y="255"/>
                  <a:pt x="282" y="250"/>
                  <a:pt x="282" y="245"/>
                </a:cubicBezTo>
                <a:cubicBezTo>
                  <a:pt x="282" y="240"/>
                  <a:pt x="286" y="236"/>
                  <a:pt x="291" y="236"/>
                </a:cubicBezTo>
                <a:lnTo>
                  <a:pt x="383" y="236"/>
                </a:lnTo>
                <a:cubicBezTo>
                  <a:pt x="388" y="236"/>
                  <a:pt x="392" y="240"/>
                  <a:pt x="392" y="245"/>
                </a:cubicBezTo>
                <a:cubicBezTo>
                  <a:pt x="392" y="250"/>
                  <a:pt x="388" y="255"/>
                  <a:pt x="383" y="255"/>
                </a:cubicBezTo>
                <a:close/>
                <a:moveTo>
                  <a:pt x="383" y="214"/>
                </a:moveTo>
                <a:lnTo>
                  <a:pt x="291" y="214"/>
                </a:lnTo>
                <a:cubicBezTo>
                  <a:pt x="286" y="214"/>
                  <a:pt x="282" y="210"/>
                  <a:pt x="282" y="205"/>
                </a:cubicBezTo>
                <a:cubicBezTo>
                  <a:pt x="282" y="200"/>
                  <a:pt x="286" y="196"/>
                  <a:pt x="291" y="196"/>
                </a:cubicBezTo>
                <a:lnTo>
                  <a:pt x="383" y="196"/>
                </a:lnTo>
                <a:cubicBezTo>
                  <a:pt x="388" y="196"/>
                  <a:pt x="392" y="200"/>
                  <a:pt x="392" y="205"/>
                </a:cubicBezTo>
                <a:cubicBezTo>
                  <a:pt x="392" y="210"/>
                  <a:pt x="388" y="214"/>
                  <a:pt x="383" y="214"/>
                </a:cubicBezTo>
                <a:close/>
                <a:moveTo>
                  <a:pt x="383" y="174"/>
                </a:moveTo>
                <a:lnTo>
                  <a:pt x="291" y="174"/>
                </a:lnTo>
                <a:cubicBezTo>
                  <a:pt x="286" y="174"/>
                  <a:pt x="282" y="170"/>
                  <a:pt x="282" y="165"/>
                </a:cubicBezTo>
                <a:cubicBezTo>
                  <a:pt x="282" y="160"/>
                  <a:pt x="286" y="156"/>
                  <a:pt x="291" y="156"/>
                </a:cubicBezTo>
                <a:lnTo>
                  <a:pt x="383" y="156"/>
                </a:lnTo>
                <a:cubicBezTo>
                  <a:pt x="388" y="156"/>
                  <a:pt x="392" y="160"/>
                  <a:pt x="392" y="165"/>
                </a:cubicBezTo>
                <a:cubicBezTo>
                  <a:pt x="392" y="170"/>
                  <a:pt x="388" y="174"/>
                  <a:pt x="383" y="174"/>
                </a:cubicBezTo>
                <a:close/>
                <a:moveTo>
                  <a:pt x="383" y="134"/>
                </a:moveTo>
                <a:lnTo>
                  <a:pt x="291" y="134"/>
                </a:lnTo>
                <a:cubicBezTo>
                  <a:pt x="286" y="134"/>
                  <a:pt x="282" y="130"/>
                  <a:pt x="282" y="125"/>
                </a:cubicBezTo>
                <a:cubicBezTo>
                  <a:pt x="282" y="120"/>
                  <a:pt x="286" y="116"/>
                  <a:pt x="291" y="116"/>
                </a:cubicBezTo>
                <a:lnTo>
                  <a:pt x="383" y="116"/>
                </a:lnTo>
                <a:cubicBezTo>
                  <a:pt x="388" y="116"/>
                  <a:pt x="392" y="120"/>
                  <a:pt x="392" y="125"/>
                </a:cubicBezTo>
                <a:cubicBezTo>
                  <a:pt x="392" y="130"/>
                  <a:pt x="388" y="134"/>
                  <a:pt x="383" y="134"/>
                </a:cubicBezTo>
                <a:close/>
                <a:moveTo>
                  <a:pt x="402" y="328"/>
                </a:moveTo>
                <a:cubicBezTo>
                  <a:pt x="402" y="331"/>
                  <a:pt x="400" y="333"/>
                  <a:pt x="397" y="333"/>
                </a:cubicBezTo>
                <a:lnTo>
                  <a:pt x="277" y="333"/>
                </a:lnTo>
                <a:cubicBezTo>
                  <a:pt x="274" y="333"/>
                  <a:pt x="272" y="331"/>
                  <a:pt x="272" y="328"/>
                </a:cubicBezTo>
                <a:lnTo>
                  <a:pt x="272" y="55"/>
                </a:lnTo>
                <a:cubicBezTo>
                  <a:pt x="272" y="53"/>
                  <a:pt x="274" y="51"/>
                  <a:pt x="277" y="51"/>
                </a:cubicBezTo>
                <a:lnTo>
                  <a:pt x="297" y="51"/>
                </a:lnTo>
                <a:lnTo>
                  <a:pt x="332" y="86"/>
                </a:lnTo>
                <a:cubicBezTo>
                  <a:pt x="335" y="88"/>
                  <a:pt x="339" y="88"/>
                  <a:pt x="342" y="86"/>
                </a:cubicBezTo>
                <a:lnTo>
                  <a:pt x="377" y="51"/>
                </a:lnTo>
                <a:lnTo>
                  <a:pt x="397" y="51"/>
                </a:lnTo>
                <a:cubicBezTo>
                  <a:pt x="400" y="51"/>
                  <a:pt x="402" y="53"/>
                  <a:pt x="402" y="55"/>
                </a:cubicBezTo>
                <a:lnTo>
                  <a:pt x="402" y="328"/>
                </a:lnTo>
                <a:close/>
                <a:moveTo>
                  <a:pt x="337" y="554"/>
                </a:moveTo>
                <a:cubicBezTo>
                  <a:pt x="312" y="554"/>
                  <a:pt x="291" y="534"/>
                  <a:pt x="291" y="509"/>
                </a:cubicBezTo>
                <a:cubicBezTo>
                  <a:pt x="291" y="484"/>
                  <a:pt x="312" y="463"/>
                  <a:pt x="337" y="463"/>
                </a:cubicBezTo>
                <a:cubicBezTo>
                  <a:pt x="362" y="463"/>
                  <a:pt x="383" y="484"/>
                  <a:pt x="383" y="509"/>
                </a:cubicBezTo>
                <a:cubicBezTo>
                  <a:pt x="383" y="534"/>
                  <a:pt x="362" y="554"/>
                  <a:pt x="337" y="554"/>
                </a:cubicBezTo>
                <a:close/>
                <a:moveTo>
                  <a:pt x="420" y="0"/>
                </a:moveTo>
                <a:lnTo>
                  <a:pt x="254" y="0"/>
                </a:lnTo>
                <a:cubicBezTo>
                  <a:pt x="244" y="0"/>
                  <a:pt x="236" y="8"/>
                  <a:pt x="236" y="19"/>
                </a:cubicBezTo>
                <a:lnTo>
                  <a:pt x="236" y="582"/>
                </a:lnTo>
                <a:cubicBezTo>
                  <a:pt x="236" y="592"/>
                  <a:pt x="244" y="600"/>
                  <a:pt x="254" y="600"/>
                </a:cubicBezTo>
                <a:lnTo>
                  <a:pt x="420" y="600"/>
                </a:lnTo>
                <a:cubicBezTo>
                  <a:pt x="430" y="600"/>
                  <a:pt x="438" y="592"/>
                  <a:pt x="438" y="582"/>
                </a:cubicBezTo>
                <a:lnTo>
                  <a:pt x="438" y="19"/>
                </a:lnTo>
                <a:cubicBezTo>
                  <a:pt x="438" y="8"/>
                  <a:pt x="430" y="0"/>
                  <a:pt x="420" y="0"/>
                </a:cubicBezTo>
                <a:close/>
                <a:moveTo>
                  <a:pt x="147" y="295"/>
                </a:moveTo>
                <a:lnTo>
                  <a:pt x="56" y="295"/>
                </a:lnTo>
                <a:cubicBezTo>
                  <a:pt x="51" y="295"/>
                  <a:pt x="47" y="291"/>
                  <a:pt x="47" y="286"/>
                </a:cubicBezTo>
                <a:cubicBezTo>
                  <a:pt x="47" y="281"/>
                  <a:pt x="51" y="277"/>
                  <a:pt x="56" y="277"/>
                </a:cubicBezTo>
                <a:lnTo>
                  <a:pt x="147" y="277"/>
                </a:lnTo>
                <a:cubicBezTo>
                  <a:pt x="152" y="277"/>
                  <a:pt x="156" y="281"/>
                  <a:pt x="156" y="286"/>
                </a:cubicBezTo>
                <a:cubicBezTo>
                  <a:pt x="156" y="291"/>
                  <a:pt x="152" y="295"/>
                  <a:pt x="147" y="295"/>
                </a:cubicBezTo>
                <a:close/>
                <a:moveTo>
                  <a:pt x="147" y="255"/>
                </a:moveTo>
                <a:lnTo>
                  <a:pt x="56" y="255"/>
                </a:lnTo>
                <a:cubicBezTo>
                  <a:pt x="51" y="255"/>
                  <a:pt x="47" y="250"/>
                  <a:pt x="47" y="245"/>
                </a:cubicBezTo>
                <a:cubicBezTo>
                  <a:pt x="47" y="240"/>
                  <a:pt x="51" y="236"/>
                  <a:pt x="56" y="236"/>
                </a:cubicBezTo>
                <a:lnTo>
                  <a:pt x="147" y="236"/>
                </a:lnTo>
                <a:cubicBezTo>
                  <a:pt x="152" y="236"/>
                  <a:pt x="156" y="240"/>
                  <a:pt x="156" y="245"/>
                </a:cubicBezTo>
                <a:cubicBezTo>
                  <a:pt x="156" y="250"/>
                  <a:pt x="152" y="255"/>
                  <a:pt x="147" y="255"/>
                </a:cubicBezTo>
                <a:close/>
                <a:moveTo>
                  <a:pt x="147" y="214"/>
                </a:moveTo>
                <a:lnTo>
                  <a:pt x="56" y="214"/>
                </a:lnTo>
                <a:cubicBezTo>
                  <a:pt x="51" y="214"/>
                  <a:pt x="47" y="210"/>
                  <a:pt x="47" y="205"/>
                </a:cubicBezTo>
                <a:cubicBezTo>
                  <a:pt x="47" y="200"/>
                  <a:pt x="51" y="196"/>
                  <a:pt x="56" y="196"/>
                </a:cubicBezTo>
                <a:lnTo>
                  <a:pt x="147" y="196"/>
                </a:lnTo>
                <a:cubicBezTo>
                  <a:pt x="152" y="196"/>
                  <a:pt x="156" y="200"/>
                  <a:pt x="156" y="205"/>
                </a:cubicBezTo>
                <a:cubicBezTo>
                  <a:pt x="156" y="210"/>
                  <a:pt x="152" y="214"/>
                  <a:pt x="147" y="214"/>
                </a:cubicBezTo>
                <a:close/>
                <a:moveTo>
                  <a:pt x="147" y="174"/>
                </a:moveTo>
                <a:lnTo>
                  <a:pt x="56" y="174"/>
                </a:lnTo>
                <a:cubicBezTo>
                  <a:pt x="51" y="174"/>
                  <a:pt x="47" y="170"/>
                  <a:pt x="47" y="165"/>
                </a:cubicBezTo>
                <a:cubicBezTo>
                  <a:pt x="47" y="160"/>
                  <a:pt x="51" y="156"/>
                  <a:pt x="56" y="156"/>
                </a:cubicBezTo>
                <a:lnTo>
                  <a:pt x="147" y="156"/>
                </a:lnTo>
                <a:cubicBezTo>
                  <a:pt x="152" y="156"/>
                  <a:pt x="156" y="160"/>
                  <a:pt x="156" y="165"/>
                </a:cubicBezTo>
                <a:cubicBezTo>
                  <a:pt x="156" y="170"/>
                  <a:pt x="152" y="174"/>
                  <a:pt x="147" y="174"/>
                </a:cubicBezTo>
                <a:close/>
                <a:moveTo>
                  <a:pt x="147" y="134"/>
                </a:moveTo>
                <a:lnTo>
                  <a:pt x="56" y="134"/>
                </a:lnTo>
                <a:cubicBezTo>
                  <a:pt x="51" y="134"/>
                  <a:pt x="47" y="130"/>
                  <a:pt x="47" y="125"/>
                </a:cubicBezTo>
                <a:cubicBezTo>
                  <a:pt x="47" y="120"/>
                  <a:pt x="51" y="116"/>
                  <a:pt x="56" y="116"/>
                </a:cubicBezTo>
                <a:lnTo>
                  <a:pt x="147" y="116"/>
                </a:lnTo>
                <a:cubicBezTo>
                  <a:pt x="152" y="116"/>
                  <a:pt x="156" y="120"/>
                  <a:pt x="156" y="125"/>
                </a:cubicBezTo>
                <a:cubicBezTo>
                  <a:pt x="156" y="130"/>
                  <a:pt x="152" y="134"/>
                  <a:pt x="147" y="134"/>
                </a:cubicBezTo>
                <a:close/>
                <a:moveTo>
                  <a:pt x="101" y="554"/>
                </a:moveTo>
                <a:cubicBezTo>
                  <a:pt x="76" y="554"/>
                  <a:pt x="56" y="534"/>
                  <a:pt x="56" y="509"/>
                </a:cubicBezTo>
                <a:cubicBezTo>
                  <a:pt x="56" y="484"/>
                  <a:pt x="76" y="463"/>
                  <a:pt x="101" y="463"/>
                </a:cubicBezTo>
                <a:cubicBezTo>
                  <a:pt x="127" y="463"/>
                  <a:pt x="147" y="484"/>
                  <a:pt x="147" y="509"/>
                </a:cubicBezTo>
                <a:cubicBezTo>
                  <a:pt x="147" y="534"/>
                  <a:pt x="127" y="554"/>
                  <a:pt x="101" y="554"/>
                </a:cubicBezTo>
                <a:close/>
                <a:moveTo>
                  <a:pt x="184" y="0"/>
                </a:moveTo>
                <a:lnTo>
                  <a:pt x="19" y="0"/>
                </a:lnTo>
                <a:cubicBezTo>
                  <a:pt x="8" y="0"/>
                  <a:pt x="0" y="8"/>
                  <a:pt x="0" y="19"/>
                </a:cubicBezTo>
                <a:lnTo>
                  <a:pt x="0" y="582"/>
                </a:lnTo>
                <a:cubicBezTo>
                  <a:pt x="0" y="592"/>
                  <a:pt x="8" y="600"/>
                  <a:pt x="19" y="600"/>
                </a:cubicBezTo>
                <a:lnTo>
                  <a:pt x="184" y="600"/>
                </a:lnTo>
                <a:cubicBezTo>
                  <a:pt x="194" y="600"/>
                  <a:pt x="202" y="592"/>
                  <a:pt x="202" y="582"/>
                </a:cubicBezTo>
                <a:lnTo>
                  <a:pt x="202" y="19"/>
                </a:lnTo>
                <a:cubicBezTo>
                  <a:pt x="202" y="8"/>
                  <a:pt x="194" y="0"/>
                  <a:pt x="184" y="0"/>
                </a:cubicBezTo>
                <a:close/>
              </a:path>
            </a:pathLst>
          </a:custGeom>
          <a:solidFill>
            <a:srgbClr val="012E59"/>
          </a:solidFill>
          <a:ln>
            <a:noFill/>
          </a:ln>
        </p:spPr>
        <p:txBody>
          <a:bodyPr spcFirstLastPara="1" wrap="square" lIns="146075" tIns="73025" rIns="146075" bIns="73025" anchor="t" anchorCtr="0">
            <a:noAutofit/>
          </a:bodyPr>
          <a:lstStyle/>
          <a:p>
            <a:pPr marL="0" marR="0" lvl="0" indent="0" algn="l" rtl="0">
              <a:spcBef>
                <a:spcPts val="0"/>
              </a:spcBef>
              <a:spcAft>
                <a:spcPts val="0"/>
              </a:spcAft>
              <a:buNone/>
            </a:pPr>
            <a:endParaRPr sz="2876">
              <a:solidFill>
                <a:schemeClr val="dk1"/>
              </a:solidFill>
              <a:latin typeface="Calibri"/>
              <a:ea typeface="Calibri"/>
              <a:cs typeface="Calibri"/>
              <a:sym typeface="Calibri"/>
            </a:endParaRPr>
          </a:p>
        </p:txBody>
      </p:sp>
      <p:sp>
        <p:nvSpPr>
          <p:cNvPr id="264" name="Google Shape;264;p13"/>
          <p:cNvSpPr/>
          <p:nvPr/>
        </p:nvSpPr>
        <p:spPr>
          <a:xfrm>
            <a:off x="4323826" y="431606"/>
            <a:ext cx="522188" cy="580207"/>
          </a:xfrm>
          <a:custGeom>
            <a:avLst/>
            <a:gdLst/>
            <a:ahLst/>
            <a:cxnLst/>
            <a:rect l="l" t="t" r="r" b="b"/>
            <a:pathLst>
              <a:path w="567" h="627" extrusionOk="0">
                <a:moveTo>
                  <a:pt x="465" y="128"/>
                </a:moveTo>
                <a:cubicBezTo>
                  <a:pt x="430" y="128"/>
                  <a:pt x="401" y="157"/>
                  <a:pt x="401" y="192"/>
                </a:cubicBezTo>
                <a:cubicBezTo>
                  <a:pt x="401" y="227"/>
                  <a:pt x="430" y="256"/>
                  <a:pt x="465" y="256"/>
                </a:cubicBezTo>
                <a:cubicBezTo>
                  <a:pt x="500" y="256"/>
                  <a:pt x="529" y="227"/>
                  <a:pt x="529" y="192"/>
                </a:cubicBezTo>
                <a:cubicBezTo>
                  <a:pt x="529" y="157"/>
                  <a:pt x="500" y="128"/>
                  <a:pt x="465" y="128"/>
                </a:cubicBezTo>
                <a:close/>
                <a:moveTo>
                  <a:pt x="135" y="627"/>
                </a:moveTo>
                <a:lnTo>
                  <a:pt x="432" y="627"/>
                </a:lnTo>
                <a:lnTo>
                  <a:pt x="432" y="363"/>
                </a:lnTo>
                <a:cubicBezTo>
                  <a:pt x="432" y="281"/>
                  <a:pt x="365" y="215"/>
                  <a:pt x="283" y="215"/>
                </a:cubicBezTo>
                <a:cubicBezTo>
                  <a:pt x="201" y="215"/>
                  <a:pt x="135" y="281"/>
                  <a:pt x="135" y="363"/>
                </a:cubicBezTo>
                <a:lnTo>
                  <a:pt x="135" y="627"/>
                </a:lnTo>
                <a:close/>
                <a:moveTo>
                  <a:pt x="111" y="363"/>
                </a:moveTo>
                <a:lnTo>
                  <a:pt x="111" y="568"/>
                </a:lnTo>
                <a:lnTo>
                  <a:pt x="0" y="568"/>
                </a:lnTo>
                <a:lnTo>
                  <a:pt x="0" y="383"/>
                </a:lnTo>
                <a:cubicBezTo>
                  <a:pt x="0" y="327"/>
                  <a:pt x="46" y="281"/>
                  <a:pt x="102" y="281"/>
                </a:cubicBezTo>
                <a:cubicBezTo>
                  <a:pt x="112" y="281"/>
                  <a:pt x="122" y="283"/>
                  <a:pt x="131" y="285"/>
                </a:cubicBezTo>
                <a:cubicBezTo>
                  <a:pt x="119" y="309"/>
                  <a:pt x="111" y="335"/>
                  <a:pt x="111" y="363"/>
                </a:cubicBezTo>
                <a:close/>
                <a:moveTo>
                  <a:pt x="567" y="568"/>
                </a:moveTo>
                <a:lnTo>
                  <a:pt x="455" y="568"/>
                </a:lnTo>
                <a:lnTo>
                  <a:pt x="455" y="363"/>
                </a:lnTo>
                <a:cubicBezTo>
                  <a:pt x="455" y="335"/>
                  <a:pt x="448" y="309"/>
                  <a:pt x="436" y="285"/>
                </a:cubicBezTo>
                <a:cubicBezTo>
                  <a:pt x="445" y="283"/>
                  <a:pt x="455" y="281"/>
                  <a:pt x="465" y="281"/>
                </a:cubicBezTo>
                <a:cubicBezTo>
                  <a:pt x="521" y="281"/>
                  <a:pt x="567" y="327"/>
                  <a:pt x="567" y="383"/>
                </a:cubicBezTo>
                <a:lnTo>
                  <a:pt x="567" y="568"/>
                </a:lnTo>
                <a:close/>
                <a:moveTo>
                  <a:pt x="283" y="0"/>
                </a:moveTo>
                <a:cubicBezTo>
                  <a:pt x="231" y="0"/>
                  <a:pt x="189" y="42"/>
                  <a:pt x="189" y="94"/>
                </a:cubicBezTo>
                <a:cubicBezTo>
                  <a:pt x="189" y="147"/>
                  <a:pt x="231" y="189"/>
                  <a:pt x="283" y="189"/>
                </a:cubicBezTo>
                <a:cubicBezTo>
                  <a:pt x="336" y="189"/>
                  <a:pt x="378" y="147"/>
                  <a:pt x="378" y="94"/>
                </a:cubicBezTo>
                <a:cubicBezTo>
                  <a:pt x="378" y="42"/>
                  <a:pt x="336" y="0"/>
                  <a:pt x="283" y="0"/>
                </a:cubicBezTo>
                <a:close/>
                <a:moveTo>
                  <a:pt x="102" y="128"/>
                </a:moveTo>
                <a:cubicBezTo>
                  <a:pt x="67" y="128"/>
                  <a:pt x="38" y="157"/>
                  <a:pt x="38" y="192"/>
                </a:cubicBezTo>
                <a:cubicBezTo>
                  <a:pt x="38" y="227"/>
                  <a:pt x="67" y="256"/>
                  <a:pt x="102" y="256"/>
                </a:cubicBezTo>
                <a:cubicBezTo>
                  <a:pt x="137" y="256"/>
                  <a:pt x="166" y="227"/>
                  <a:pt x="166" y="192"/>
                </a:cubicBezTo>
                <a:cubicBezTo>
                  <a:pt x="166" y="157"/>
                  <a:pt x="137" y="128"/>
                  <a:pt x="102" y="128"/>
                </a:cubicBezTo>
                <a:close/>
              </a:path>
            </a:pathLst>
          </a:custGeom>
          <a:solidFill>
            <a:srgbClr val="012E59"/>
          </a:solidFill>
          <a:ln>
            <a:noFill/>
          </a:ln>
        </p:spPr>
        <p:txBody>
          <a:bodyPr spcFirstLastPara="1" wrap="square" lIns="146075" tIns="73025" rIns="146075" bIns="73025" anchor="t" anchorCtr="0">
            <a:noAutofit/>
          </a:bodyPr>
          <a:lstStyle/>
          <a:p>
            <a:pPr marL="0" marR="0" lvl="0" indent="0" algn="l" rtl="0">
              <a:spcBef>
                <a:spcPts val="0"/>
              </a:spcBef>
              <a:spcAft>
                <a:spcPts val="0"/>
              </a:spcAft>
              <a:buNone/>
            </a:pPr>
            <a:endParaRPr sz="2876">
              <a:solidFill>
                <a:schemeClr val="dk1"/>
              </a:solidFill>
              <a:latin typeface="Calibri"/>
              <a:ea typeface="Calibri"/>
              <a:cs typeface="Calibri"/>
              <a:sym typeface="Calibri"/>
            </a:endParaRPr>
          </a:p>
        </p:txBody>
      </p:sp>
      <p:sp>
        <p:nvSpPr>
          <p:cNvPr id="265" name="Google Shape;265;p13"/>
          <p:cNvSpPr/>
          <p:nvPr/>
        </p:nvSpPr>
        <p:spPr>
          <a:xfrm>
            <a:off x="3235206" y="1922043"/>
            <a:ext cx="2699428" cy="2246769"/>
          </a:xfrm>
          <a:prstGeom prst="rect">
            <a:avLst/>
          </a:prstGeom>
          <a:noFill/>
          <a:ln>
            <a:noFill/>
          </a:ln>
        </p:spPr>
        <p:txBody>
          <a:bodyPr spcFirstLastPara="1" wrap="square" lIns="91425" tIns="45700" rIns="91425" bIns="45700" anchor="t" anchorCtr="0">
            <a:spAutoFit/>
          </a:bodyPr>
          <a:lstStyle/>
          <a:p>
            <a:pPr marL="0" marR="0" lvl="0" indent="0" algn="ctr" rtl="0">
              <a:lnSpc>
                <a:spcPct val="200000"/>
              </a:lnSpc>
              <a:spcBef>
                <a:spcPts val="0"/>
              </a:spcBef>
              <a:spcAft>
                <a:spcPts val="0"/>
              </a:spcAft>
              <a:buNone/>
            </a:pPr>
            <a:r>
              <a:rPr lang="id-ID" sz="1000" dirty="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 Tincidunt Eget Ante Tincidunt, Eros In Auctor Fringilla Praesent At Diam.</a:t>
            </a:r>
            <a:endParaRPr dirty="0">
              <a:solidFill>
                <a:schemeClr val="tx1"/>
              </a:solidFill>
            </a:endParaRPr>
          </a:p>
        </p:txBody>
      </p:sp>
      <p:sp>
        <p:nvSpPr>
          <p:cNvPr id="266" name="Google Shape;266;p13"/>
          <p:cNvSpPr txBox="1"/>
          <p:nvPr/>
        </p:nvSpPr>
        <p:spPr>
          <a:xfrm>
            <a:off x="3394978" y="1645044"/>
            <a:ext cx="237988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200" b="1" dirty="0">
                <a:solidFill>
                  <a:srgbClr val="002060"/>
                </a:solidFill>
                <a:latin typeface="Georgia" panose="02040502050405020303" pitchFamily="18" charset="0"/>
                <a:ea typeface="Raleway"/>
                <a:cs typeface="Raleway"/>
                <a:sym typeface="Raleway"/>
              </a:rPr>
              <a:t>TITLE HERE</a:t>
            </a:r>
            <a:endParaRPr sz="1200" b="1" dirty="0">
              <a:solidFill>
                <a:srgbClr val="002060"/>
              </a:solidFill>
              <a:latin typeface="Georgia" panose="02040502050405020303" pitchFamily="18" charset="0"/>
              <a:ea typeface="Raleway"/>
              <a:cs typeface="Raleway"/>
              <a:sym typeface="Raleway"/>
            </a:endParaRPr>
          </a:p>
        </p:txBody>
      </p:sp>
      <p:sp>
        <p:nvSpPr>
          <p:cNvPr id="267" name="Google Shape;267;p13"/>
          <p:cNvSpPr/>
          <p:nvPr/>
        </p:nvSpPr>
        <p:spPr>
          <a:xfrm>
            <a:off x="9279525" y="1922043"/>
            <a:ext cx="2699428" cy="2246769"/>
          </a:xfrm>
          <a:prstGeom prst="rect">
            <a:avLst/>
          </a:prstGeom>
          <a:noFill/>
          <a:ln>
            <a:noFill/>
          </a:ln>
        </p:spPr>
        <p:txBody>
          <a:bodyPr spcFirstLastPara="1" wrap="square" lIns="91425" tIns="45700" rIns="91425" bIns="45700" anchor="t" anchorCtr="0">
            <a:spAutoFit/>
          </a:bodyPr>
          <a:lstStyle/>
          <a:p>
            <a:pPr marL="0" marR="0" lvl="0" indent="0" algn="ctr" rtl="0">
              <a:lnSpc>
                <a:spcPct val="200000"/>
              </a:lnSpc>
              <a:spcBef>
                <a:spcPts val="0"/>
              </a:spcBef>
              <a:spcAft>
                <a:spcPts val="0"/>
              </a:spcAft>
              <a:buNone/>
            </a:pPr>
            <a:r>
              <a:rPr lang="id-ID" sz="100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 Tincidunt Eget Ante Tincidunt, Eros In Auctor Fringilla Praesent At Diam.</a:t>
            </a:r>
            <a:endParaRPr>
              <a:solidFill>
                <a:schemeClr val="tx1"/>
              </a:solidFill>
            </a:endParaRPr>
          </a:p>
        </p:txBody>
      </p:sp>
      <p:sp>
        <p:nvSpPr>
          <p:cNvPr id="268" name="Google Shape;268;p13"/>
          <p:cNvSpPr txBox="1"/>
          <p:nvPr/>
        </p:nvSpPr>
        <p:spPr>
          <a:xfrm>
            <a:off x="9439297" y="1645044"/>
            <a:ext cx="237988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200" b="1" dirty="0">
                <a:solidFill>
                  <a:srgbClr val="002060"/>
                </a:solidFill>
                <a:latin typeface="Georgia" panose="02040502050405020303" pitchFamily="18" charset="0"/>
                <a:ea typeface="Raleway"/>
                <a:cs typeface="Raleway"/>
                <a:sym typeface="Raleway"/>
              </a:rPr>
              <a:t>TITLE HERE</a:t>
            </a:r>
            <a:endParaRPr sz="1200" b="1" dirty="0">
              <a:solidFill>
                <a:srgbClr val="002060"/>
              </a:solidFill>
              <a:latin typeface="Georgia" panose="02040502050405020303" pitchFamily="18" charset="0"/>
              <a:ea typeface="Raleway"/>
              <a:cs typeface="Raleway"/>
              <a:sym typeface="Raleway"/>
            </a:endParaRPr>
          </a:p>
        </p:txBody>
      </p:sp>
      <p:sp>
        <p:nvSpPr>
          <p:cNvPr id="269" name="Google Shape;269;p13"/>
          <p:cNvSpPr>
            <a:spLocks noGrp="1"/>
          </p:cNvSpPr>
          <p:nvPr>
            <p:ph type="pic" idx="2"/>
          </p:nvPr>
        </p:nvSpPr>
        <p:spPr>
          <a:xfrm>
            <a:off x="108857" y="130629"/>
            <a:ext cx="2907808" cy="4615543"/>
          </a:xfrm>
          <a:prstGeom prst="rect">
            <a:avLst/>
          </a:prstGeom>
          <a:noFill/>
          <a:ln>
            <a:noFill/>
          </a:ln>
        </p:spPr>
        <p:txBody>
          <a:bodyPr/>
          <a:lstStyle/>
          <a:p>
            <a:endParaRPr lang="en-IN" dirty="0"/>
          </a:p>
        </p:txBody>
      </p:sp>
      <p:sp>
        <p:nvSpPr>
          <p:cNvPr id="270" name="Google Shape;270;p13"/>
          <p:cNvSpPr>
            <a:spLocks noGrp="1"/>
          </p:cNvSpPr>
          <p:nvPr>
            <p:ph type="pic" idx="3"/>
          </p:nvPr>
        </p:nvSpPr>
        <p:spPr>
          <a:xfrm>
            <a:off x="6153176" y="130629"/>
            <a:ext cx="2907808" cy="4615543"/>
          </a:xfrm>
          <a:prstGeom prst="rect">
            <a:avLst/>
          </a:prstGeom>
          <a:noFill/>
          <a:ln>
            <a:noFill/>
          </a:ln>
        </p:spPr>
        <p:txBody>
          <a:bodyPr/>
          <a:lstStyle/>
          <a:p>
            <a:endParaRPr lang="en-I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87" name="Google Shape;287;p14"/>
          <p:cNvSpPr>
            <a:spLocks noGrp="1"/>
          </p:cNvSpPr>
          <p:nvPr>
            <p:ph type="pic" idx="2"/>
          </p:nvPr>
        </p:nvSpPr>
        <p:spPr>
          <a:xfrm>
            <a:off x="4972050" y="0"/>
            <a:ext cx="7219950" cy="6858000"/>
          </a:xfrm>
          <a:prstGeom prst="rect">
            <a:avLst/>
          </a:prstGeom>
          <a:noFill/>
          <a:ln>
            <a:noFill/>
          </a:ln>
        </p:spPr>
        <p:txBody>
          <a:bodyPr/>
          <a:lstStyle/>
          <a:p>
            <a:endParaRPr lang="en-IN"/>
          </a:p>
        </p:txBody>
      </p:sp>
      <p:sp>
        <p:nvSpPr>
          <p:cNvPr id="275" name="Google Shape;275;p14"/>
          <p:cNvSpPr/>
          <p:nvPr/>
        </p:nvSpPr>
        <p:spPr>
          <a:xfrm>
            <a:off x="419784" y="4151452"/>
            <a:ext cx="3830482"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id-ID" sz="1000" dirty="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 Tincidunt Eget Ante Tincidunt, Eros In Auctor Fringilla Praesent At Diam. Lorem Ipsum Dolor Sit Amet, Lacus Nulla Ac Netus Nibh Aliquet, Lorem Ipsum Dolor Sitlorem Ipsum Dolor Sit Amet, Lacus Nulla Ac Netus Nibh Aliquet, Porttitor Ligula Justo</a:t>
            </a:r>
            <a:endParaRPr dirty="0">
              <a:solidFill>
                <a:schemeClr val="tx1"/>
              </a:solidFill>
            </a:endParaRPr>
          </a:p>
        </p:txBody>
      </p:sp>
      <p:sp>
        <p:nvSpPr>
          <p:cNvPr id="276" name="Google Shape;276;p14"/>
          <p:cNvSpPr/>
          <p:nvPr/>
        </p:nvSpPr>
        <p:spPr>
          <a:xfrm>
            <a:off x="419784" y="3285476"/>
            <a:ext cx="1959428" cy="674706"/>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p14"/>
          <p:cNvSpPr txBox="1"/>
          <p:nvPr/>
        </p:nvSpPr>
        <p:spPr>
          <a:xfrm>
            <a:off x="782416" y="3384606"/>
            <a:ext cx="14484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1200" b="1" dirty="0">
                <a:solidFill>
                  <a:schemeClr val="lt1"/>
                </a:solidFill>
                <a:latin typeface="Georgia" panose="02040502050405020303" pitchFamily="18" charset="0"/>
                <a:ea typeface="Raleway"/>
                <a:cs typeface="Raleway"/>
                <a:sym typeface="Raleway"/>
              </a:rPr>
              <a:t>Company SAMPLE TITLE</a:t>
            </a:r>
            <a:endParaRPr sz="1200" b="1" dirty="0">
              <a:solidFill>
                <a:schemeClr val="lt1"/>
              </a:solidFill>
              <a:latin typeface="Georgia" panose="02040502050405020303" pitchFamily="18" charset="0"/>
              <a:ea typeface="Raleway"/>
              <a:cs typeface="Raleway"/>
              <a:sym typeface="Raleway"/>
            </a:endParaRPr>
          </a:p>
        </p:txBody>
      </p:sp>
      <p:sp>
        <p:nvSpPr>
          <p:cNvPr id="278" name="Google Shape;278;p14"/>
          <p:cNvSpPr txBox="1"/>
          <p:nvPr/>
        </p:nvSpPr>
        <p:spPr>
          <a:xfrm>
            <a:off x="419783" y="389115"/>
            <a:ext cx="3830483" cy="28007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4400" b="1" dirty="0">
                <a:solidFill>
                  <a:srgbClr val="002060"/>
                </a:solidFill>
                <a:latin typeface="Georgia" panose="02040502050405020303" pitchFamily="18" charset="0"/>
                <a:ea typeface="Raleway ExtraBold"/>
                <a:cs typeface="Raleway ExtraBold"/>
                <a:sym typeface="Raleway ExtraBold"/>
              </a:rPr>
              <a:t>START YOUR </a:t>
            </a:r>
            <a:r>
              <a:rPr lang="id-ID" sz="4400" dirty="0">
                <a:solidFill>
                  <a:srgbClr val="002060"/>
                </a:solidFill>
                <a:latin typeface="Georgia" panose="02040502050405020303" pitchFamily="18" charset="0"/>
                <a:ea typeface="Raleway"/>
                <a:cs typeface="Raleway"/>
                <a:sym typeface="Raleway"/>
              </a:rPr>
              <a:t>BUSINESS WITH US</a:t>
            </a:r>
            <a:endParaRPr sz="4400" dirty="0">
              <a:solidFill>
                <a:srgbClr val="002060"/>
              </a:solidFill>
              <a:latin typeface="Georgia" panose="02040502050405020303" pitchFamily="18" charset="0"/>
              <a:ea typeface="Raleway"/>
              <a:cs typeface="Raleway"/>
              <a:sym typeface="Raleway"/>
            </a:endParaRPr>
          </a:p>
        </p:txBody>
      </p:sp>
      <p:sp>
        <p:nvSpPr>
          <p:cNvPr id="279" name="Google Shape;279;p14"/>
          <p:cNvSpPr/>
          <p:nvPr/>
        </p:nvSpPr>
        <p:spPr>
          <a:xfrm>
            <a:off x="5187506" y="5200183"/>
            <a:ext cx="2667000" cy="1468444"/>
          </a:xfrm>
          <a:prstGeom prst="rect">
            <a:avLst/>
          </a:prstGeom>
          <a:solidFill>
            <a:srgbClr val="002060"/>
          </a:solidFill>
          <a:ln>
            <a:noFill/>
          </a:ln>
          <a:effectLst>
            <a:outerShdw blurRad="190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p14"/>
          <p:cNvSpPr txBox="1"/>
          <p:nvPr/>
        </p:nvSpPr>
        <p:spPr>
          <a:xfrm>
            <a:off x="5386851" y="5385655"/>
            <a:ext cx="14484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1200" b="1" dirty="0">
                <a:solidFill>
                  <a:schemeClr val="lt1"/>
                </a:solidFill>
                <a:latin typeface="Georgia" panose="02040502050405020303" pitchFamily="18" charset="0"/>
                <a:ea typeface="Raleway"/>
                <a:cs typeface="Raleway"/>
                <a:sym typeface="Raleway"/>
              </a:rPr>
              <a:t>Company SAMPLE TITLE</a:t>
            </a:r>
            <a:endParaRPr sz="1200" b="1" dirty="0">
              <a:solidFill>
                <a:schemeClr val="lt1"/>
              </a:solidFill>
              <a:latin typeface="Georgia" panose="02040502050405020303" pitchFamily="18" charset="0"/>
              <a:ea typeface="Raleway"/>
              <a:cs typeface="Raleway"/>
              <a:sym typeface="Raleway"/>
            </a:endParaRPr>
          </a:p>
        </p:txBody>
      </p:sp>
      <p:sp>
        <p:nvSpPr>
          <p:cNvPr id="281" name="Google Shape;281;p14"/>
          <p:cNvSpPr/>
          <p:nvPr/>
        </p:nvSpPr>
        <p:spPr>
          <a:xfrm>
            <a:off x="5386852" y="5920516"/>
            <a:ext cx="2279196"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1000" dirty="0">
                <a:solidFill>
                  <a:schemeClr val="lt1"/>
                </a:solidFill>
                <a:latin typeface="Montserrat Alternates SemiBold"/>
                <a:ea typeface="Montserrat Alternates SemiBold"/>
                <a:cs typeface="Montserrat Alternates SemiBold"/>
                <a:sym typeface="Montserrat Alternates SemiBold"/>
              </a:rPr>
              <a:t>Lorem Ipsum Dolor Sit Amet, Lacus Nulla Ac Netus Nibh Aliquet.</a:t>
            </a:r>
            <a:endParaRPr sz="1000" dirty="0">
              <a:solidFill>
                <a:schemeClr val="lt1"/>
              </a:solidFill>
              <a:latin typeface="Montserrat Alternates SemiBold"/>
              <a:ea typeface="Montserrat Alternates SemiBold"/>
              <a:cs typeface="Montserrat Alternates SemiBold"/>
              <a:sym typeface="Montserrat Alternates SemiBold"/>
            </a:endParaRPr>
          </a:p>
        </p:txBody>
      </p:sp>
      <p:sp>
        <p:nvSpPr>
          <p:cNvPr id="282" name="Google Shape;282;p14"/>
          <p:cNvSpPr/>
          <p:nvPr/>
        </p:nvSpPr>
        <p:spPr>
          <a:xfrm>
            <a:off x="8094606" y="5200183"/>
            <a:ext cx="2667000" cy="1468444"/>
          </a:xfrm>
          <a:prstGeom prst="rect">
            <a:avLst/>
          </a:prstGeom>
          <a:solidFill>
            <a:srgbClr val="002060"/>
          </a:solidFill>
          <a:ln>
            <a:noFill/>
          </a:ln>
          <a:effectLst>
            <a:outerShdw blurRad="190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3" name="Google Shape;283;p14"/>
          <p:cNvSpPr txBox="1"/>
          <p:nvPr/>
        </p:nvSpPr>
        <p:spPr>
          <a:xfrm>
            <a:off x="8293951" y="5385655"/>
            <a:ext cx="14484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1200" b="1" dirty="0">
                <a:solidFill>
                  <a:schemeClr val="lt1"/>
                </a:solidFill>
                <a:latin typeface="Georgia" panose="02040502050405020303" pitchFamily="18" charset="0"/>
                <a:ea typeface="Raleway"/>
                <a:cs typeface="Raleway"/>
                <a:sym typeface="Raleway"/>
              </a:rPr>
              <a:t>Company SAMPLE TITLE</a:t>
            </a:r>
            <a:endParaRPr sz="1200" b="1" dirty="0">
              <a:solidFill>
                <a:schemeClr val="lt1"/>
              </a:solidFill>
              <a:latin typeface="Georgia" panose="02040502050405020303" pitchFamily="18" charset="0"/>
              <a:ea typeface="Raleway"/>
              <a:cs typeface="Raleway"/>
              <a:sym typeface="Raleway"/>
            </a:endParaRPr>
          </a:p>
        </p:txBody>
      </p:sp>
      <p:sp>
        <p:nvSpPr>
          <p:cNvPr id="284" name="Google Shape;284;p14"/>
          <p:cNvSpPr/>
          <p:nvPr/>
        </p:nvSpPr>
        <p:spPr>
          <a:xfrm>
            <a:off x="8293952" y="5920516"/>
            <a:ext cx="2279196"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1000">
                <a:solidFill>
                  <a:schemeClr val="lt1"/>
                </a:solidFill>
                <a:latin typeface="Montserrat Alternates SemiBold"/>
                <a:ea typeface="Montserrat Alternates SemiBold"/>
                <a:cs typeface="Montserrat Alternates SemiBold"/>
                <a:sym typeface="Montserrat Alternates SemiBold"/>
              </a:rPr>
              <a:t>Lorem Ipsum Dolor Sit Amet, Lacus Nulla Ac Netus Nibh Aliquet.</a:t>
            </a:r>
            <a:endParaRPr sz="1000">
              <a:solidFill>
                <a:schemeClr val="lt1"/>
              </a:solidFill>
              <a:latin typeface="Montserrat Alternates SemiBold"/>
              <a:ea typeface="Montserrat Alternates SemiBold"/>
              <a:cs typeface="Montserrat Alternates SemiBold"/>
              <a:sym typeface="Montserrat Alternates SemiBold"/>
            </a:endParaRPr>
          </a:p>
        </p:txBody>
      </p:sp>
      <p:sp>
        <p:nvSpPr>
          <p:cNvPr id="285" name="Google Shape;285;p14"/>
          <p:cNvSpPr/>
          <p:nvPr/>
        </p:nvSpPr>
        <p:spPr>
          <a:xfrm>
            <a:off x="7126236" y="5365614"/>
            <a:ext cx="437301" cy="389471"/>
          </a:xfrm>
          <a:custGeom>
            <a:avLst/>
            <a:gdLst/>
            <a:ahLst/>
            <a:cxnLst/>
            <a:rect l="l" t="t" r="r" b="b"/>
            <a:pathLst>
              <a:path w="676" h="600" extrusionOk="0">
                <a:moveTo>
                  <a:pt x="167" y="328"/>
                </a:moveTo>
                <a:cubicBezTo>
                  <a:pt x="167" y="331"/>
                  <a:pt x="164" y="333"/>
                  <a:pt x="162" y="333"/>
                </a:cubicBezTo>
                <a:lnTo>
                  <a:pt x="41" y="333"/>
                </a:lnTo>
                <a:cubicBezTo>
                  <a:pt x="38" y="333"/>
                  <a:pt x="36" y="331"/>
                  <a:pt x="36" y="328"/>
                </a:cubicBezTo>
                <a:lnTo>
                  <a:pt x="36" y="55"/>
                </a:lnTo>
                <a:cubicBezTo>
                  <a:pt x="36" y="53"/>
                  <a:pt x="38" y="51"/>
                  <a:pt x="41" y="51"/>
                </a:cubicBezTo>
                <a:lnTo>
                  <a:pt x="61" y="51"/>
                </a:lnTo>
                <a:lnTo>
                  <a:pt x="97" y="86"/>
                </a:lnTo>
                <a:cubicBezTo>
                  <a:pt x="99" y="88"/>
                  <a:pt x="103" y="88"/>
                  <a:pt x="106" y="86"/>
                </a:cubicBezTo>
                <a:lnTo>
                  <a:pt x="141" y="51"/>
                </a:lnTo>
                <a:lnTo>
                  <a:pt x="162" y="51"/>
                </a:lnTo>
                <a:cubicBezTo>
                  <a:pt x="164" y="51"/>
                  <a:pt x="167" y="53"/>
                  <a:pt x="167" y="55"/>
                </a:cubicBezTo>
                <a:lnTo>
                  <a:pt x="167" y="328"/>
                </a:lnTo>
                <a:close/>
                <a:moveTo>
                  <a:pt x="621" y="295"/>
                </a:moveTo>
                <a:lnTo>
                  <a:pt x="530" y="295"/>
                </a:lnTo>
                <a:cubicBezTo>
                  <a:pt x="525" y="295"/>
                  <a:pt x="521" y="291"/>
                  <a:pt x="521" y="286"/>
                </a:cubicBezTo>
                <a:cubicBezTo>
                  <a:pt x="521" y="281"/>
                  <a:pt x="525" y="277"/>
                  <a:pt x="530" y="277"/>
                </a:cubicBezTo>
                <a:lnTo>
                  <a:pt x="621" y="277"/>
                </a:lnTo>
                <a:cubicBezTo>
                  <a:pt x="626" y="277"/>
                  <a:pt x="630" y="281"/>
                  <a:pt x="630" y="286"/>
                </a:cubicBezTo>
                <a:cubicBezTo>
                  <a:pt x="630" y="291"/>
                  <a:pt x="626" y="295"/>
                  <a:pt x="621" y="295"/>
                </a:cubicBezTo>
                <a:close/>
                <a:moveTo>
                  <a:pt x="621" y="255"/>
                </a:moveTo>
                <a:lnTo>
                  <a:pt x="530" y="255"/>
                </a:lnTo>
                <a:cubicBezTo>
                  <a:pt x="525" y="255"/>
                  <a:pt x="521" y="250"/>
                  <a:pt x="521" y="245"/>
                </a:cubicBezTo>
                <a:cubicBezTo>
                  <a:pt x="521" y="240"/>
                  <a:pt x="525" y="236"/>
                  <a:pt x="530" y="236"/>
                </a:cubicBezTo>
                <a:lnTo>
                  <a:pt x="621" y="236"/>
                </a:lnTo>
                <a:cubicBezTo>
                  <a:pt x="626" y="236"/>
                  <a:pt x="630" y="240"/>
                  <a:pt x="630" y="245"/>
                </a:cubicBezTo>
                <a:cubicBezTo>
                  <a:pt x="630" y="250"/>
                  <a:pt x="626" y="255"/>
                  <a:pt x="621" y="255"/>
                </a:cubicBezTo>
                <a:close/>
                <a:moveTo>
                  <a:pt x="621" y="214"/>
                </a:moveTo>
                <a:lnTo>
                  <a:pt x="530" y="214"/>
                </a:lnTo>
                <a:cubicBezTo>
                  <a:pt x="525" y="214"/>
                  <a:pt x="521" y="210"/>
                  <a:pt x="521" y="205"/>
                </a:cubicBezTo>
                <a:cubicBezTo>
                  <a:pt x="521" y="200"/>
                  <a:pt x="525" y="196"/>
                  <a:pt x="530" y="196"/>
                </a:cubicBezTo>
                <a:lnTo>
                  <a:pt x="621" y="196"/>
                </a:lnTo>
                <a:cubicBezTo>
                  <a:pt x="626" y="196"/>
                  <a:pt x="630" y="200"/>
                  <a:pt x="630" y="205"/>
                </a:cubicBezTo>
                <a:cubicBezTo>
                  <a:pt x="630" y="210"/>
                  <a:pt x="626" y="214"/>
                  <a:pt x="621" y="214"/>
                </a:cubicBezTo>
                <a:close/>
                <a:moveTo>
                  <a:pt x="621" y="174"/>
                </a:moveTo>
                <a:lnTo>
                  <a:pt x="530" y="174"/>
                </a:lnTo>
                <a:cubicBezTo>
                  <a:pt x="525" y="174"/>
                  <a:pt x="521" y="170"/>
                  <a:pt x="521" y="165"/>
                </a:cubicBezTo>
                <a:cubicBezTo>
                  <a:pt x="521" y="160"/>
                  <a:pt x="525" y="156"/>
                  <a:pt x="530" y="156"/>
                </a:cubicBezTo>
                <a:lnTo>
                  <a:pt x="621" y="156"/>
                </a:lnTo>
                <a:cubicBezTo>
                  <a:pt x="626" y="156"/>
                  <a:pt x="630" y="160"/>
                  <a:pt x="630" y="165"/>
                </a:cubicBezTo>
                <a:cubicBezTo>
                  <a:pt x="630" y="170"/>
                  <a:pt x="626" y="174"/>
                  <a:pt x="621" y="174"/>
                </a:cubicBezTo>
                <a:close/>
                <a:moveTo>
                  <a:pt x="621" y="134"/>
                </a:moveTo>
                <a:lnTo>
                  <a:pt x="530" y="134"/>
                </a:lnTo>
                <a:cubicBezTo>
                  <a:pt x="525" y="134"/>
                  <a:pt x="521" y="130"/>
                  <a:pt x="521" y="125"/>
                </a:cubicBezTo>
                <a:cubicBezTo>
                  <a:pt x="521" y="120"/>
                  <a:pt x="525" y="116"/>
                  <a:pt x="530" y="116"/>
                </a:cubicBezTo>
                <a:lnTo>
                  <a:pt x="621" y="116"/>
                </a:lnTo>
                <a:cubicBezTo>
                  <a:pt x="626" y="116"/>
                  <a:pt x="630" y="120"/>
                  <a:pt x="630" y="125"/>
                </a:cubicBezTo>
                <a:cubicBezTo>
                  <a:pt x="630" y="130"/>
                  <a:pt x="626" y="134"/>
                  <a:pt x="621" y="134"/>
                </a:cubicBezTo>
                <a:close/>
                <a:moveTo>
                  <a:pt x="641" y="328"/>
                </a:moveTo>
                <a:cubicBezTo>
                  <a:pt x="641" y="331"/>
                  <a:pt x="638" y="333"/>
                  <a:pt x="636" y="333"/>
                </a:cubicBezTo>
                <a:lnTo>
                  <a:pt x="515" y="333"/>
                </a:lnTo>
                <a:cubicBezTo>
                  <a:pt x="512" y="333"/>
                  <a:pt x="510" y="331"/>
                  <a:pt x="510" y="328"/>
                </a:cubicBezTo>
                <a:lnTo>
                  <a:pt x="510" y="55"/>
                </a:lnTo>
                <a:cubicBezTo>
                  <a:pt x="510" y="53"/>
                  <a:pt x="512" y="51"/>
                  <a:pt x="515" y="51"/>
                </a:cubicBezTo>
                <a:lnTo>
                  <a:pt x="535" y="51"/>
                </a:lnTo>
                <a:lnTo>
                  <a:pt x="571" y="86"/>
                </a:lnTo>
                <a:cubicBezTo>
                  <a:pt x="573" y="88"/>
                  <a:pt x="577" y="88"/>
                  <a:pt x="580" y="86"/>
                </a:cubicBezTo>
                <a:lnTo>
                  <a:pt x="615" y="51"/>
                </a:lnTo>
                <a:lnTo>
                  <a:pt x="636" y="51"/>
                </a:lnTo>
                <a:cubicBezTo>
                  <a:pt x="638" y="51"/>
                  <a:pt x="641" y="53"/>
                  <a:pt x="641" y="55"/>
                </a:cubicBezTo>
                <a:lnTo>
                  <a:pt x="641" y="328"/>
                </a:lnTo>
                <a:close/>
                <a:moveTo>
                  <a:pt x="575" y="554"/>
                </a:moveTo>
                <a:cubicBezTo>
                  <a:pt x="550" y="554"/>
                  <a:pt x="530" y="534"/>
                  <a:pt x="530" y="509"/>
                </a:cubicBezTo>
                <a:cubicBezTo>
                  <a:pt x="530" y="484"/>
                  <a:pt x="550" y="463"/>
                  <a:pt x="575" y="463"/>
                </a:cubicBezTo>
                <a:cubicBezTo>
                  <a:pt x="601" y="463"/>
                  <a:pt x="621" y="484"/>
                  <a:pt x="621" y="509"/>
                </a:cubicBezTo>
                <a:cubicBezTo>
                  <a:pt x="621" y="534"/>
                  <a:pt x="601" y="554"/>
                  <a:pt x="575" y="554"/>
                </a:cubicBezTo>
                <a:close/>
                <a:moveTo>
                  <a:pt x="658" y="0"/>
                </a:moveTo>
                <a:lnTo>
                  <a:pt x="493" y="0"/>
                </a:lnTo>
                <a:cubicBezTo>
                  <a:pt x="483" y="0"/>
                  <a:pt x="474" y="8"/>
                  <a:pt x="474" y="19"/>
                </a:cubicBezTo>
                <a:lnTo>
                  <a:pt x="474" y="582"/>
                </a:lnTo>
                <a:cubicBezTo>
                  <a:pt x="474" y="592"/>
                  <a:pt x="483" y="600"/>
                  <a:pt x="493" y="600"/>
                </a:cubicBezTo>
                <a:lnTo>
                  <a:pt x="658" y="600"/>
                </a:lnTo>
                <a:cubicBezTo>
                  <a:pt x="668" y="600"/>
                  <a:pt x="676" y="592"/>
                  <a:pt x="676" y="582"/>
                </a:cubicBezTo>
                <a:lnTo>
                  <a:pt x="676" y="19"/>
                </a:lnTo>
                <a:cubicBezTo>
                  <a:pt x="676" y="8"/>
                  <a:pt x="668" y="0"/>
                  <a:pt x="658" y="0"/>
                </a:cubicBezTo>
                <a:close/>
                <a:moveTo>
                  <a:pt x="383" y="295"/>
                </a:moveTo>
                <a:lnTo>
                  <a:pt x="291" y="295"/>
                </a:lnTo>
                <a:cubicBezTo>
                  <a:pt x="286" y="295"/>
                  <a:pt x="282" y="291"/>
                  <a:pt x="282" y="286"/>
                </a:cubicBezTo>
                <a:cubicBezTo>
                  <a:pt x="282" y="281"/>
                  <a:pt x="286" y="277"/>
                  <a:pt x="291" y="277"/>
                </a:cubicBezTo>
                <a:lnTo>
                  <a:pt x="383" y="277"/>
                </a:lnTo>
                <a:cubicBezTo>
                  <a:pt x="388" y="277"/>
                  <a:pt x="392" y="281"/>
                  <a:pt x="392" y="286"/>
                </a:cubicBezTo>
                <a:cubicBezTo>
                  <a:pt x="392" y="291"/>
                  <a:pt x="388" y="295"/>
                  <a:pt x="383" y="295"/>
                </a:cubicBezTo>
                <a:close/>
                <a:moveTo>
                  <a:pt x="383" y="255"/>
                </a:moveTo>
                <a:lnTo>
                  <a:pt x="291" y="255"/>
                </a:lnTo>
                <a:cubicBezTo>
                  <a:pt x="286" y="255"/>
                  <a:pt x="282" y="250"/>
                  <a:pt x="282" y="245"/>
                </a:cubicBezTo>
                <a:cubicBezTo>
                  <a:pt x="282" y="240"/>
                  <a:pt x="286" y="236"/>
                  <a:pt x="291" y="236"/>
                </a:cubicBezTo>
                <a:lnTo>
                  <a:pt x="383" y="236"/>
                </a:lnTo>
                <a:cubicBezTo>
                  <a:pt x="388" y="236"/>
                  <a:pt x="392" y="240"/>
                  <a:pt x="392" y="245"/>
                </a:cubicBezTo>
                <a:cubicBezTo>
                  <a:pt x="392" y="250"/>
                  <a:pt x="388" y="255"/>
                  <a:pt x="383" y="255"/>
                </a:cubicBezTo>
                <a:close/>
                <a:moveTo>
                  <a:pt x="383" y="214"/>
                </a:moveTo>
                <a:lnTo>
                  <a:pt x="291" y="214"/>
                </a:lnTo>
                <a:cubicBezTo>
                  <a:pt x="286" y="214"/>
                  <a:pt x="282" y="210"/>
                  <a:pt x="282" y="205"/>
                </a:cubicBezTo>
                <a:cubicBezTo>
                  <a:pt x="282" y="200"/>
                  <a:pt x="286" y="196"/>
                  <a:pt x="291" y="196"/>
                </a:cubicBezTo>
                <a:lnTo>
                  <a:pt x="383" y="196"/>
                </a:lnTo>
                <a:cubicBezTo>
                  <a:pt x="388" y="196"/>
                  <a:pt x="392" y="200"/>
                  <a:pt x="392" y="205"/>
                </a:cubicBezTo>
                <a:cubicBezTo>
                  <a:pt x="392" y="210"/>
                  <a:pt x="388" y="214"/>
                  <a:pt x="383" y="214"/>
                </a:cubicBezTo>
                <a:close/>
                <a:moveTo>
                  <a:pt x="383" y="174"/>
                </a:moveTo>
                <a:lnTo>
                  <a:pt x="291" y="174"/>
                </a:lnTo>
                <a:cubicBezTo>
                  <a:pt x="286" y="174"/>
                  <a:pt x="282" y="170"/>
                  <a:pt x="282" y="165"/>
                </a:cubicBezTo>
                <a:cubicBezTo>
                  <a:pt x="282" y="160"/>
                  <a:pt x="286" y="156"/>
                  <a:pt x="291" y="156"/>
                </a:cubicBezTo>
                <a:lnTo>
                  <a:pt x="383" y="156"/>
                </a:lnTo>
                <a:cubicBezTo>
                  <a:pt x="388" y="156"/>
                  <a:pt x="392" y="160"/>
                  <a:pt x="392" y="165"/>
                </a:cubicBezTo>
                <a:cubicBezTo>
                  <a:pt x="392" y="170"/>
                  <a:pt x="388" y="174"/>
                  <a:pt x="383" y="174"/>
                </a:cubicBezTo>
                <a:close/>
                <a:moveTo>
                  <a:pt x="383" y="134"/>
                </a:moveTo>
                <a:lnTo>
                  <a:pt x="291" y="134"/>
                </a:lnTo>
                <a:cubicBezTo>
                  <a:pt x="286" y="134"/>
                  <a:pt x="282" y="130"/>
                  <a:pt x="282" y="125"/>
                </a:cubicBezTo>
                <a:cubicBezTo>
                  <a:pt x="282" y="120"/>
                  <a:pt x="286" y="116"/>
                  <a:pt x="291" y="116"/>
                </a:cubicBezTo>
                <a:lnTo>
                  <a:pt x="383" y="116"/>
                </a:lnTo>
                <a:cubicBezTo>
                  <a:pt x="388" y="116"/>
                  <a:pt x="392" y="120"/>
                  <a:pt x="392" y="125"/>
                </a:cubicBezTo>
                <a:cubicBezTo>
                  <a:pt x="392" y="130"/>
                  <a:pt x="388" y="134"/>
                  <a:pt x="383" y="134"/>
                </a:cubicBezTo>
                <a:close/>
                <a:moveTo>
                  <a:pt x="402" y="328"/>
                </a:moveTo>
                <a:cubicBezTo>
                  <a:pt x="402" y="331"/>
                  <a:pt x="400" y="333"/>
                  <a:pt x="397" y="333"/>
                </a:cubicBezTo>
                <a:lnTo>
                  <a:pt x="277" y="333"/>
                </a:lnTo>
                <a:cubicBezTo>
                  <a:pt x="274" y="333"/>
                  <a:pt x="272" y="331"/>
                  <a:pt x="272" y="328"/>
                </a:cubicBezTo>
                <a:lnTo>
                  <a:pt x="272" y="55"/>
                </a:lnTo>
                <a:cubicBezTo>
                  <a:pt x="272" y="53"/>
                  <a:pt x="274" y="51"/>
                  <a:pt x="277" y="51"/>
                </a:cubicBezTo>
                <a:lnTo>
                  <a:pt x="297" y="51"/>
                </a:lnTo>
                <a:lnTo>
                  <a:pt x="332" y="86"/>
                </a:lnTo>
                <a:cubicBezTo>
                  <a:pt x="335" y="88"/>
                  <a:pt x="339" y="88"/>
                  <a:pt x="342" y="86"/>
                </a:cubicBezTo>
                <a:lnTo>
                  <a:pt x="377" y="51"/>
                </a:lnTo>
                <a:lnTo>
                  <a:pt x="397" y="51"/>
                </a:lnTo>
                <a:cubicBezTo>
                  <a:pt x="400" y="51"/>
                  <a:pt x="402" y="53"/>
                  <a:pt x="402" y="55"/>
                </a:cubicBezTo>
                <a:lnTo>
                  <a:pt x="402" y="328"/>
                </a:lnTo>
                <a:close/>
                <a:moveTo>
                  <a:pt x="337" y="554"/>
                </a:moveTo>
                <a:cubicBezTo>
                  <a:pt x="312" y="554"/>
                  <a:pt x="291" y="534"/>
                  <a:pt x="291" y="509"/>
                </a:cubicBezTo>
                <a:cubicBezTo>
                  <a:pt x="291" y="484"/>
                  <a:pt x="312" y="463"/>
                  <a:pt x="337" y="463"/>
                </a:cubicBezTo>
                <a:cubicBezTo>
                  <a:pt x="362" y="463"/>
                  <a:pt x="383" y="484"/>
                  <a:pt x="383" y="509"/>
                </a:cubicBezTo>
                <a:cubicBezTo>
                  <a:pt x="383" y="534"/>
                  <a:pt x="362" y="554"/>
                  <a:pt x="337" y="554"/>
                </a:cubicBezTo>
                <a:close/>
                <a:moveTo>
                  <a:pt x="420" y="0"/>
                </a:moveTo>
                <a:lnTo>
                  <a:pt x="254" y="0"/>
                </a:lnTo>
                <a:cubicBezTo>
                  <a:pt x="244" y="0"/>
                  <a:pt x="236" y="8"/>
                  <a:pt x="236" y="19"/>
                </a:cubicBezTo>
                <a:lnTo>
                  <a:pt x="236" y="582"/>
                </a:lnTo>
                <a:cubicBezTo>
                  <a:pt x="236" y="592"/>
                  <a:pt x="244" y="600"/>
                  <a:pt x="254" y="600"/>
                </a:cubicBezTo>
                <a:lnTo>
                  <a:pt x="420" y="600"/>
                </a:lnTo>
                <a:cubicBezTo>
                  <a:pt x="430" y="600"/>
                  <a:pt x="438" y="592"/>
                  <a:pt x="438" y="582"/>
                </a:cubicBezTo>
                <a:lnTo>
                  <a:pt x="438" y="19"/>
                </a:lnTo>
                <a:cubicBezTo>
                  <a:pt x="438" y="8"/>
                  <a:pt x="430" y="0"/>
                  <a:pt x="420" y="0"/>
                </a:cubicBezTo>
                <a:close/>
                <a:moveTo>
                  <a:pt x="147" y="295"/>
                </a:moveTo>
                <a:lnTo>
                  <a:pt x="56" y="295"/>
                </a:lnTo>
                <a:cubicBezTo>
                  <a:pt x="51" y="295"/>
                  <a:pt x="47" y="291"/>
                  <a:pt x="47" y="286"/>
                </a:cubicBezTo>
                <a:cubicBezTo>
                  <a:pt x="47" y="281"/>
                  <a:pt x="51" y="277"/>
                  <a:pt x="56" y="277"/>
                </a:cubicBezTo>
                <a:lnTo>
                  <a:pt x="147" y="277"/>
                </a:lnTo>
                <a:cubicBezTo>
                  <a:pt x="152" y="277"/>
                  <a:pt x="156" y="281"/>
                  <a:pt x="156" y="286"/>
                </a:cubicBezTo>
                <a:cubicBezTo>
                  <a:pt x="156" y="291"/>
                  <a:pt x="152" y="295"/>
                  <a:pt x="147" y="295"/>
                </a:cubicBezTo>
                <a:close/>
                <a:moveTo>
                  <a:pt x="147" y="255"/>
                </a:moveTo>
                <a:lnTo>
                  <a:pt x="56" y="255"/>
                </a:lnTo>
                <a:cubicBezTo>
                  <a:pt x="51" y="255"/>
                  <a:pt x="47" y="250"/>
                  <a:pt x="47" y="245"/>
                </a:cubicBezTo>
                <a:cubicBezTo>
                  <a:pt x="47" y="240"/>
                  <a:pt x="51" y="236"/>
                  <a:pt x="56" y="236"/>
                </a:cubicBezTo>
                <a:lnTo>
                  <a:pt x="147" y="236"/>
                </a:lnTo>
                <a:cubicBezTo>
                  <a:pt x="152" y="236"/>
                  <a:pt x="156" y="240"/>
                  <a:pt x="156" y="245"/>
                </a:cubicBezTo>
                <a:cubicBezTo>
                  <a:pt x="156" y="250"/>
                  <a:pt x="152" y="255"/>
                  <a:pt x="147" y="255"/>
                </a:cubicBezTo>
                <a:close/>
                <a:moveTo>
                  <a:pt x="147" y="214"/>
                </a:moveTo>
                <a:lnTo>
                  <a:pt x="56" y="214"/>
                </a:lnTo>
                <a:cubicBezTo>
                  <a:pt x="51" y="214"/>
                  <a:pt x="47" y="210"/>
                  <a:pt x="47" y="205"/>
                </a:cubicBezTo>
                <a:cubicBezTo>
                  <a:pt x="47" y="200"/>
                  <a:pt x="51" y="196"/>
                  <a:pt x="56" y="196"/>
                </a:cubicBezTo>
                <a:lnTo>
                  <a:pt x="147" y="196"/>
                </a:lnTo>
                <a:cubicBezTo>
                  <a:pt x="152" y="196"/>
                  <a:pt x="156" y="200"/>
                  <a:pt x="156" y="205"/>
                </a:cubicBezTo>
                <a:cubicBezTo>
                  <a:pt x="156" y="210"/>
                  <a:pt x="152" y="214"/>
                  <a:pt x="147" y="214"/>
                </a:cubicBezTo>
                <a:close/>
                <a:moveTo>
                  <a:pt x="147" y="174"/>
                </a:moveTo>
                <a:lnTo>
                  <a:pt x="56" y="174"/>
                </a:lnTo>
                <a:cubicBezTo>
                  <a:pt x="51" y="174"/>
                  <a:pt x="47" y="170"/>
                  <a:pt x="47" y="165"/>
                </a:cubicBezTo>
                <a:cubicBezTo>
                  <a:pt x="47" y="160"/>
                  <a:pt x="51" y="156"/>
                  <a:pt x="56" y="156"/>
                </a:cubicBezTo>
                <a:lnTo>
                  <a:pt x="147" y="156"/>
                </a:lnTo>
                <a:cubicBezTo>
                  <a:pt x="152" y="156"/>
                  <a:pt x="156" y="160"/>
                  <a:pt x="156" y="165"/>
                </a:cubicBezTo>
                <a:cubicBezTo>
                  <a:pt x="156" y="170"/>
                  <a:pt x="152" y="174"/>
                  <a:pt x="147" y="174"/>
                </a:cubicBezTo>
                <a:close/>
                <a:moveTo>
                  <a:pt x="147" y="134"/>
                </a:moveTo>
                <a:lnTo>
                  <a:pt x="56" y="134"/>
                </a:lnTo>
                <a:cubicBezTo>
                  <a:pt x="51" y="134"/>
                  <a:pt x="47" y="130"/>
                  <a:pt x="47" y="125"/>
                </a:cubicBezTo>
                <a:cubicBezTo>
                  <a:pt x="47" y="120"/>
                  <a:pt x="51" y="116"/>
                  <a:pt x="56" y="116"/>
                </a:cubicBezTo>
                <a:lnTo>
                  <a:pt x="147" y="116"/>
                </a:lnTo>
                <a:cubicBezTo>
                  <a:pt x="152" y="116"/>
                  <a:pt x="156" y="120"/>
                  <a:pt x="156" y="125"/>
                </a:cubicBezTo>
                <a:cubicBezTo>
                  <a:pt x="156" y="130"/>
                  <a:pt x="152" y="134"/>
                  <a:pt x="147" y="134"/>
                </a:cubicBezTo>
                <a:close/>
                <a:moveTo>
                  <a:pt x="101" y="554"/>
                </a:moveTo>
                <a:cubicBezTo>
                  <a:pt x="76" y="554"/>
                  <a:pt x="56" y="534"/>
                  <a:pt x="56" y="509"/>
                </a:cubicBezTo>
                <a:cubicBezTo>
                  <a:pt x="56" y="484"/>
                  <a:pt x="76" y="463"/>
                  <a:pt x="101" y="463"/>
                </a:cubicBezTo>
                <a:cubicBezTo>
                  <a:pt x="127" y="463"/>
                  <a:pt x="147" y="484"/>
                  <a:pt x="147" y="509"/>
                </a:cubicBezTo>
                <a:cubicBezTo>
                  <a:pt x="147" y="534"/>
                  <a:pt x="127" y="554"/>
                  <a:pt x="101" y="554"/>
                </a:cubicBezTo>
                <a:close/>
                <a:moveTo>
                  <a:pt x="184" y="0"/>
                </a:moveTo>
                <a:lnTo>
                  <a:pt x="19" y="0"/>
                </a:lnTo>
                <a:cubicBezTo>
                  <a:pt x="8" y="0"/>
                  <a:pt x="0" y="8"/>
                  <a:pt x="0" y="19"/>
                </a:cubicBezTo>
                <a:lnTo>
                  <a:pt x="0" y="582"/>
                </a:lnTo>
                <a:cubicBezTo>
                  <a:pt x="0" y="592"/>
                  <a:pt x="8" y="600"/>
                  <a:pt x="19" y="600"/>
                </a:cubicBezTo>
                <a:lnTo>
                  <a:pt x="184" y="600"/>
                </a:lnTo>
                <a:cubicBezTo>
                  <a:pt x="194" y="600"/>
                  <a:pt x="202" y="592"/>
                  <a:pt x="202" y="582"/>
                </a:cubicBezTo>
                <a:lnTo>
                  <a:pt x="202" y="19"/>
                </a:lnTo>
                <a:cubicBezTo>
                  <a:pt x="202" y="8"/>
                  <a:pt x="194" y="0"/>
                  <a:pt x="184" y="0"/>
                </a:cubicBezTo>
                <a:close/>
              </a:path>
            </a:pathLst>
          </a:custGeom>
          <a:solidFill>
            <a:schemeClr val="lt1"/>
          </a:solidFill>
          <a:ln>
            <a:noFill/>
          </a:ln>
        </p:spPr>
        <p:txBody>
          <a:bodyPr spcFirstLastPara="1" wrap="square" lIns="146075" tIns="73025" rIns="146075" bIns="73025" anchor="t" anchorCtr="0">
            <a:noAutofit/>
          </a:bodyPr>
          <a:lstStyle/>
          <a:p>
            <a:pPr marL="0" marR="0" lvl="0" indent="0" algn="l" rtl="0">
              <a:spcBef>
                <a:spcPts val="0"/>
              </a:spcBef>
              <a:spcAft>
                <a:spcPts val="0"/>
              </a:spcAft>
              <a:buNone/>
            </a:pPr>
            <a:endParaRPr sz="2876">
              <a:solidFill>
                <a:schemeClr val="dk1"/>
              </a:solidFill>
              <a:latin typeface="Calibri"/>
              <a:ea typeface="Calibri"/>
              <a:cs typeface="Calibri"/>
              <a:sym typeface="Calibri"/>
            </a:endParaRPr>
          </a:p>
        </p:txBody>
      </p:sp>
      <p:sp>
        <p:nvSpPr>
          <p:cNvPr id="286" name="Google Shape;286;p14"/>
          <p:cNvSpPr/>
          <p:nvPr/>
        </p:nvSpPr>
        <p:spPr>
          <a:xfrm>
            <a:off x="10133361" y="5297596"/>
            <a:ext cx="368974" cy="409970"/>
          </a:xfrm>
          <a:custGeom>
            <a:avLst/>
            <a:gdLst/>
            <a:ahLst/>
            <a:cxnLst/>
            <a:rect l="l" t="t" r="r" b="b"/>
            <a:pathLst>
              <a:path w="567" h="627" extrusionOk="0">
                <a:moveTo>
                  <a:pt x="465" y="128"/>
                </a:moveTo>
                <a:cubicBezTo>
                  <a:pt x="430" y="128"/>
                  <a:pt x="401" y="157"/>
                  <a:pt x="401" y="192"/>
                </a:cubicBezTo>
                <a:cubicBezTo>
                  <a:pt x="401" y="227"/>
                  <a:pt x="430" y="256"/>
                  <a:pt x="465" y="256"/>
                </a:cubicBezTo>
                <a:cubicBezTo>
                  <a:pt x="500" y="256"/>
                  <a:pt x="529" y="227"/>
                  <a:pt x="529" y="192"/>
                </a:cubicBezTo>
                <a:cubicBezTo>
                  <a:pt x="529" y="157"/>
                  <a:pt x="500" y="128"/>
                  <a:pt x="465" y="128"/>
                </a:cubicBezTo>
                <a:close/>
                <a:moveTo>
                  <a:pt x="135" y="627"/>
                </a:moveTo>
                <a:lnTo>
                  <a:pt x="432" y="627"/>
                </a:lnTo>
                <a:lnTo>
                  <a:pt x="432" y="363"/>
                </a:lnTo>
                <a:cubicBezTo>
                  <a:pt x="432" y="281"/>
                  <a:pt x="365" y="215"/>
                  <a:pt x="283" y="215"/>
                </a:cubicBezTo>
                <a:cubicBezTo>
                  <a:pt x="201" y="215"/>
                  <a:pt x="135" y="281"/>
                  <a:pt x="135" y="363"/>
                </a:cubicBezTo>
                <a:lnTo>
                  <a:pt x="135" y="627"/>
                </a:lnTo>
                <a:close/>
                <a:moveTo>
                  <a:pt x="111" y="363"/>
                </a:moveTo>
                <a:lnTo>
                  <a:pt x="111" y="568"/>
                </a:lnTo>
                <a:lnTo>
                  <a:pt x="0" y="568"/>
                </a:lnTo>
                <a:lnTo>
                  <a:pt x="0" y="383"/>
                </a:lnTo>
                <a:cubicBezTo>
                  <a:pt x="0" y="327"/>
                  <a:pt x="46" y="281"/>
                  <a:pt x="102" y="281"/>
                </a:cubicBezTo>
                <a:cubicBezTo>
                  <a:pt x="112" y="281"/>
                  <a:pt x="122" y="283"/>
                  <a:pt x="131" y="285"/>
                </a:cubicBezTo>
                <a:cubicBezTo>
                  <a:pt x="119" y="309"/>
                  <a:pt x="111" y="335"/>
                  <a:pt x="111" y="363"/>
                </a:cubicBezTo>
                <a:close/>
                <a:moveTo>
                  <a:pt x="567" y="568"/>
                </a:moveTo>
                <a:lnTo>
                  <a:pt x="455" y="568"/>
                </a:lnTo>
                <a:lnTo>
                  <a:pt x="455" y="363"/>
                </a:lnTo>
                <a:cubicBezTo>
                  <a:pt x="455" y="335"/>
                  <a:pt x="448" y="309"/>
                  <a:pt x="436" y="285"/>
                </a:cubicBezTo>
                <a:cubicBezTo>
                  <a:pt x="445" y="283"/>
                  <a:pt x="455" y="281"/>
                  <a:pt x="465" y="281"/>
                </a:cubicBezTo>
                <a:cubicBezTo>
                  <a:pt x="521" y="281"/>
                  <a:pt x="567" y="327"/>
                  <a:pt x="567" y="383"/>
                </a:cubicBezTo>
                <a:lnTo>
                  <a:pt x="567" y="568"/>
                </a:lnTo>
                <a:close/>
                <a:moveTo>
                  <a:pt x="283" y="0"/>
                </a:moveTo>
                <a:cubicBezTo>
                  <a:pt x="231" y="0"/>
                  <a:pt x="189" y="42"/>
                  <a:pt x="189" y="94"/>
                </a:cubicBezTo>
                <a:cubicBezTo>
                  <a:pt x="189" y="147"/>
                  <a:pt x="231" y="189"/>
                  <a:pt x="283" y="189"/>
                </a:cubicBezTo>
                <a:cubicBezTo>
                  <a:pt x="336" y="189"/>
                  <a:pt x="378" y="147"/>
                  <a:pt x="378" y="94"/>
                </a:cubicBezTo>
                <a:cubicBezTo>
                  <a:pt x="378" y="42"/>
                  <a:pt x="336" y="0"/>
                  <a:pt x="283" y="0"/>
                </a:cubicBezTo>
                <a:close/>
                <a:moveTo>
                  <a:pt x="102" y="128"/>
                </a:moveTo>
                <a:cubicBezTo>
                  <a:pt x="67" y="128"/>
                  <a:pt x="38" y="157"/>
                  <a:pt x="38" y="192"/>
                </a:cubicBezTo>
                <a:cubicBezTo>
                  <a:pt x="38" y="227"/>
                  <a:pt x="67" y="256"/>
                  <a:pt x="102" y="256"/>
                </a:cubicBezTo>
                <a:cubicBezTo>
                  <a:pt x="137" y="256"/>
                  <a:pt x="166" y="227"/>
                  <a:pt x="166" y="192"/>
                </a:cubicBezTo>
                <a:cubicBezTo>
                  <a:pt x="166" y="157"/>
                  <a:pt x="137" y="128"/>
                  <a:pt x="102" y="128"/>
                </a:cubicBezTo>
                <a:close/>
              </a:path>
            </a:pathLst>
          </a:custGeom>
          <a:solidFill>
            <a:schemeClr val="lt1"/>
          </a:solidFill>
          <a:ln>
            <a:noFill/>
          </a:ln>
        </p:spPr>
        <p:txBody>
          <a:bodyPr spcFirstLastPara="1" wrap="square" lIns="146075" tIns="73025" rIns="146075" bIns="73025" anchor="t" anchorCtr="0">
            <a:noAutofit/>
          </a:bodyPr>
          <a:lstStyle/>
          <a:p>
            <a:pPr marL="0" marR="0" lvl="0" indent="0" algn="l" rtl="0">
              <a:spcBef>
                <a:spcPts val="0"/>
              </a:spcBef>
              <a:spcAft>
                <a:spcPts val="0"/>
              </a:spcAft>
              <a:buNone/>
            </a:pPr>
            <a:endParaRPr sz="2876">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306" name="Google Shape;306;p15"/>
          <p:cNvSpPr>
            <a:spLocks noGrp="1"/>
          </p:cNvSpPr>
          <p:nvPr>
            <p:ph type="pic" idx="2"/>
          </p:nvPr>
        </p:nvSpPr>
        <p:spPr>
          <a:xfrm>
            <a:off x="0" y="0"/>
            <a:ext cx="8131138" cy="6858000"/>
          </a:xfrm>
          <a:prstGeom prst="rect">
            <a:avLst/>
          </a:prstGeom>
          <a:noFill/>
          <a:ln>
            <a:noFill/>
          </a:ln>
        </p:spPr>
        <p:txBody>
          <a:bodyPr/>
          <a:lstStyle/>
          <a:p>
            <a:endParaRPr lang="en-IN"/>
          </a:p>
        </p:txBody>
      </p:sp>
      <p:sp>
        <p:nvSpPr>
          <p:cNvPr id="292" name="Google Shape;292;p15"/>
          <p:cNvSpPr/>
          <p:nvPr/>
        </p:nvSpPr>
        <p:spPr>
          <a:xfrm>
            <a:off x="3110927" y="747712"/>
            <a:ext cx="5077470" cy="5876925"/>
          </a:xfrm>
          <a:custGeom>
            <a:avLst/>
            <a:gdLst/>
            <a:ahLst/>
            <a:cxnLst/>
            <a:rect l="l" t="t" r="r" b="b"/>
            <a:pathLst>
              <a:path w="5925087" h="6858000" extrusionOk="0">
                <a:moveTo>
                  <a:pt x="0" y="0"/>
                </a:moveTo>
                <a:lnTo>
                  <a:pt x="514350" y="0"/>
                </a:lnTo>
                <a:lnTo>
                  <a:pt x="5925087" y="6858000"/>
                </a:lnTo>
                <a:lnTo>
                  <a:pt x="5410739" y="6858000"/>
                </a:lnTo>
                <a:close/>
              </a:path>
            </a:pathLst>
          </a:custGeom>
          <a:gradFill>
            <a:gsLst>
              <a:gs pos="0">
                <a:srgbClr val="0070C0"/>
              </a:gs>
              <a:gs pos="60000">
                <a:srgbClr val="002060"/>
              </a:gs>
            </a:gsLst>
            <a:lin ang="5400000" scaled="1"/>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3" name="Google Shape;293;p15"/>
          <p:cNvSpPr/>
          <p:nvPr/>
        </p:nvSpPr>
        <p:spPr>
          <a:xfrm>
            <a:off x="5398449" y="1174952"/>
            <a:ext cx="5332634" cy="107721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d-ID" sz="3200" dirty="0">
                <a:solidFill>
                  <a:srgbClr val="002060"/>
                </a:solidFill>
                <a:latin typeface="Georgia" panose="02040502050405020303" pitchFamily="18" charset="0"/>
                <a:ea typeface="Raleway"/>
                <a:cs typeface="Raleway"/>
                <a:sym typeface="Raleway"/>
              </a:rPr>
              <a:t>professional firm with personal attention</a:t>
            </a:r>
            <a:endParaRPr sz="3200" dirty="0">
              <a:solidFill>
                <a:srgbClr val="002060"/>
              </a:solidFill>
              <a:latin typeface="Georgia" panose="02040502050405020303" pitchFamily="18" charset="0"/>
              <a:ea typeface="Raleway"/>
              <a:cs typeface="Raleway"/>
              <a:sym typeface="Raleway"/>
            </a:endParaRPr>
          </a:p>
        </p:txBody>
      </p:sp>
      <p:sp>
        <p:nvSpPr>
          <p:cNvPr id="294" name="Google Shape;294;p15"/>
          <p:cNvSpPr/>
          <p:nvPr/>
        </p:nvSpPr>
        <p:spPr>
          <a:xfrm>
            <a:off x="11099491" y="3386268"/>
            <a:ext cx="314175" cy="341565"/>
          </a:xfrm>
          <a:custGeom>
            <a:avLst/>
            <a:gdLst/>
            <a:ahLst/>
            <a:cxnLst/>
            <a:rect l="l" t="t" r="r" b="b"/>
            <a:pathLst>
              <a:path w="165" h="177" extrusionOk="0">
                <a:moveTo>
                  <a:pt x="153" y="99"/>
                </a:moveTo>
                <a:cubicBezTo>
                  <a:pt x="143" y="90"/>
                  <a:pt x="128" y="87"/>
                  <a:pt x="109" y="88"/>
                </a:cubicBezTo>
                <a:cubicBezTo>
                  <a:pt x="121" y="79"/>
                  <a:pt x="130" y="65"/>
                  <a:pt x="130" y="48"/>
                </a:cubicBezTo>
                <a:cubicBezTo>
                  <a:pt x="130" y="22"/>
                  <a:pt x="108" y="0"/>
                  <a:pt x="82" y="0"/>
                </a:cubicBezTo>
                <a:cubicBezTo>
                  <a:pt x="55" y="0"/>
                  <a:pt x="34" y="22"/>
                  <a:pt x="34" y="48"/>
                </a:cubicBezTo>
                <a:cubicBezTo>
                  <a:pt x="34" y="64"/>
                  <a:pt x="41" y="78"/>
                  <a:pt x="53" y="87"/>
                </a:cubicBezTo>
                <a:cubicBezTo>
                  <a:pt x="39" y="85"/>
                  <a:pt x="9" y="86"/>
                  <a:pt x="0" y="118"/>
                </a:cubicBezTo>
                <a:cubicBezTo>
                  <a:pt x="0" y="118"/>
                  <a:pt x="0" y="118"/>
                  <a:pt x="0" y="119"/>
                </a:cubicBezTo>
                <a:cubicBezTo>
                  <a:pt x="0" y="173"/>
                  <a:pt x="0" y="173"/>
                  <a:pt x="0" y="173"/>
                </a:cubicBezTo>
                <a:cubicBezTo>
                  <a:pt x="0" y="175"/>
                  <a:pt x="2" y="177"/>
                  <a:pt x="4" y="177"/>
                </a:cubicBezTo>
                <a:cubicBezTo>
                  <a:pt x="161" y="177"/>
                  <a:pt x="161" y="177"/>
                  <a:pt x="161" y="177"/>
                </a:cubicBezTo>
                <a:cubicBezTo>
                  <a:pt x="164" y="177"/>
                  <a:pt x="165" y="175"/>
                  <a:pt x="165" y="173"/>
                </a:cubicBezTo>
                <a:cubicBezTo>
                  <a:pt x="165" y="121"/>
                  <a:pt x="165" y="121"/>
                  <a:pt x="165" y="121"/>
                </a:cubicBezTo>
                <a:cubicBezTo>
                  <a:pt x="165" y="121"/>
                  <a:pt x="165" y="121"/>
                  <a:pt x="165" y="121"/>
                </a:cubicBezTo>
                <a:cubicBezTo>
                  <a:pt x="165" y="121"/>
                  <a:pt x="164" y="109"/>
                  <a:pt x="153" y="99"/>
                </a:cubicBezTo>
                <a:close/>
                <a:moveTo>
                  <a:pt x="41" y="48"/>
                </a:moveTo>
                <a:cubicBezTo>
                  <a:pt x="41" y="25"/>
                  <a:pt x="59" y="7"/>
                  <a:pt x="82" y="7"/>
                </a:cubicBezTo>
                <a:cubicBezTo>
                  <a:pt x="104" y="7"/>
                  <a:pt x="123" y="25"/>
                  <a:pt x="123" y="48"/>
                </a:cubicBezTo>
                <a:cubicBezTo>
                  <a:pt x="123" y="71"/>
                  <a:pt x="105" y="89"/>
                  <a:pt x="82" y="90"/>
                </a:cubicBezTo>
                <a:cubicBezTo>
                  <a:pt x="82" y="90"/>
                  <a:pt x="82" y="90"/>
                  <a:pt x="82" y="90"/>
                </a:cubicBezTo>
                <a:cubicBezTo>
                  <a:pt x="59" y="89"/>
                  <a:pt x="41" y="71"/>
                  <a:pt x="41" y="48"/>
                </a:cubicBezTo>
                <a:close/>
                <a:moveTo>
                  <a:pt x="81" y="104"/>
                </a:moveTo>
                <a:cubicBezTo>
                  <a:pt x="85" y="104"/>
                  <a:pt x="85" y="104"/>
                  <a:pt x="85" y="104"/>
                </a:cubicBezTo>
                <a:cubicBezTo>
                  <a:pt x="90" y="115"/>
                  <a:pt x="90" y="115"/>
                  <a:pt x="90" y="115"/>
                </a:cubicBezTo>
                <a:cubicBezTo>
                  <a:pt x="83" y="129"/>
                  <a:pt x="83" y="129"/>
                  <a:pt x="83" y="129"/>
                </a:cubicBezTo>
                <a:cubicBezTo>
                  <a:pt x="77" y="118"/>
                  <a:pt x="77" y="118"/>
                  <a:pt x="77" y="118"/>
                </a:cubicBezTo>
                <a:lnTo>
                  <a:pt x="81" y="104"/>
                </a:lnTo>
                <a:close/>
                <a:moveTo>
                  <a:pt x="77" y="97"/>
                </a:moveTo>
                <a:cubicBezTo>
                  <a:pt x="77" y="95"/>
                  <a:pt x="78" y="94"/>
                  <a:pt x="79" y="94"/>
                </a:cubicBezTo>
                <a:cubicBezTo>
                  <a:pt x="86" y="94"/>
                  <a:pt x="86" y="94"/>
                  <a:pt x="86" y="94"/>
                </a:cubicBezTo>
                <a:cubicBezTo>
                  <a:pt x="87" y="94"/>
                  <a:pt x="88" y="95"/>
                  <a:pt x="88" y="97"/>
                </a:cubicBezTo>
                <a:cubicBezTo>
                  <a:pt x="88" y="98"/>
                  <a:pt x="87" y="99"/>
                  <a:pt x="86" y="99"/>
                </a:cubicBezTo>
                <a:cubicBezTo>
                  <a:pt x="79" y="99"/>
                  <a:pt x="79" y="99"/>
                  <a:pt x="79" y="99"/>
                </a:cubicBezTo>
                <a:cubicBezTo>
                  <a:pt x="78" y="99"/>
                  <a:pt x="77" y="98"/>
                  <a:pt x="77" y="97"/>
                </a:cubicBezTo>
                <a:close/>
                <a:moveTo>
                  <a:pt x="89" y="103"/>
                </a:moveTo>
                <a:cubicBezTo>
                  <a:pt x="92" y="102"/>
                  <a:pt x="93" y="100"/>
                  <a:pt x="93" y="97"/>
                </a:cubicBezTo>
                <a:cubicBezTo>
                  <a:pt x="93" y="96"/>
                  <a:pt x="93" y="96"/>
                  <a:pt x="93" y="95"/>
                </a:cubicBezTo>
                <a:cubicBezTo>
                  <a:pt x="96" y="94"/>
                  <a:pt x="99" y="93"/>
                  <a:pt x="101" y="92"/>
                </a:cubicBezTo>
                <a:cubicBezTo>
                  <a:pt x="93" y="110"/>
                  <a:pt x="93" y="110"/>
                  <a:pt x="93" y="110"/>
                </a:cubicBezTo>
                <a:lnTo>
                  <a:pt x="89" y="103"/>
                </a:lnTo>
                <a:close/>
                <a:moveTo>
                  <a:pt x="76" y="104"/>
                </a:moveTo>
                <a:cubicBezTo>
                  <a:pt x="74" y="112"/>
                  <a:pt x="74" y="112"/>
                  <a:pt x="74" y="112"/>
                </a:cubicBezTo>
                <a:cubicBezTo>
                  <a:pt x="65" y="93"/>
                  <a:pt x="65" y="93"/>
                  <a:pt x="65" y="93"/>
                </a:cubicBezTo>
                <a:cubicBezTo>
                  <a:pt x="67" y="94"/>
                  <a:pt x="69" y="95"/>
                  <a:pt x="72" y="95"/>
                </a:cubicBezTo>
                <a:cubicBezTo>
                  <a:pt x="72" y="96"/>
                  <a:pt x="72" y="96"/>
                  <a:pt x="72" y="97"/>
                </a:cubicBezTo>
                <a:cubicBezTo>
                  <a:pt x="72" y="100"/>
                  <a:pt x="74" y="102"/>
                  <a:pt x="76" y="104"/>
                </a:cubicBezTo>
                <a:close/>
                <a:moveTo>
                  <a:pt x="158" y="170"/>
                </a:moveTo>
                <a:cubicBezTo>
                  <a:pt x="7" y="170"/>
                  <a:pt x="7" y="170"/>
                  <a:pt x="7" y="170"/>
                </a:cubicBezTo>
                <a:cubicBezTo>
                  <a:pt x="7" y="119"/>
                  <a:pt x="7" y="119"/>
                  <a:pt x="7" y="119"/>
                </a:cubicBezTo>
                <a:cubicBezTo>
                  <a:pt x="16" y="89"/>
                  <a:pt x="49" y="93"/>
                  <a:pt x="57" y="95"/>
                </a:cubicBezTo>
                <a:cubicBezTo>
                  <a:pt x="79" y="139"/>
                  <a:pt x="79" y="139"/>
                  <a:pt x="79" y="139"/>
                </a:cubicBezTo>
                <a:cubicBezTo>
                  <a:pt x="80" y="140"/>
                  <a:pt x="81" y="141"/>
                  <a:pt x="83" y="141"/>
                </a:cubicBezTo>
                <a:cubicBezTo>
                  <a:pt x="83" y="141"/>
                  <a:pt x="83" y="141"/>
                  <a:pt x="83" y="141"/>
                </a:cubicBezTo>
                <a:cubicBezTo>
                  <a:pt x="84" y="141"/>
                  <a:pt x="85" y="140"/>
                  <a:pt x="86" y="139"/>
                </a:cubicBezTo>
                <a:cubicBezTo>
                  <a:pt x="108" y="95"/>
                  <a:pt x="108" y="95"/>
                  <a:pt x="108" y="95"/>
                </a:cubicBezTo>
                <a:cubicBezTo>
                  <a:pt x="126" y="94"/>
                  <a:pt x="140" y="97"/>
                  <a:pt x="148" y="104"/>
                </a:cubicBezTo>
                <a:cubicBezTo>
                  <a:pt x="157" y="112"/>
                  <a:pt x="158" y="120"/>
                  <a:pt x="158" y="121"/>
                </a:cubicBezTo>
                <a:lnTo>
                  <a:pt x="158" y="170"/>
                </a:lnTo>
                <a:close/>
              </a:path>
            </a:pathLst>
          </a:custGeom>
          <a:solidFill>
            <a:srgbClr val="012E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95" name="Google Shape;295;p15"/>
          <p:cNvGrpSpPr/>
          <p:nvPr/>
        </p:nvGrpSpPr>
        <p:grpSpPr>
          <a:xfrm>
            <a:off x="11099491" y="5639845"/>
            <a:ext cx="348815" cy="322231"/>
            <a:chOff x="7227888" y="3109913"/>
            <a:chExt cx="687388" cy="635000"/>
          </a:xfrm>
        </p:grpSpPr>
        <p:sp>
          <p:nvSpPr>
            <p:cNvPr id="296" name="Google Shape;296;p15"/>
            <p:cNvSpPr/>
            <p:nvPr/>
          </p:nvSpPr>
          <p:spPr>
            <a:xfrm>
              <a:off x="7423151" y="3287713"/>
              <a:ext cx="285750" cy="19050"/>
            </a:xfrm>
            <a:custGeom>
              <a:avLst/>
              <a:gdLst/>
              <a:ahLst/>
              <a:cxnLst/>
              <a:rect l="l" t="t" r="r" b="b"/>
              <a:pathLst>
                <a:path w="76" h="5" extrusionOk="0">
                  <a:moveTo>
                    <a:pt x="2" y="5"/>
                  </a:moveTo>
                  <a:cubicBezTo>
                    <a:pt x="74" y="5"/>
                    <a:pt x="74" y="5"/>
                    <a:pt x="74" y="5"/>
                  </a:cubicBezTo>
                  <a:cubicBezTo>
                    <a:pt x="75" y="5"/>
                    <a:pt x="76" y="4"/>
                    <a:pt x="76" y="3"/>
                  </a:cubicBezTo>
                  <a:cubicBezTo>
                    <a:pt x="76" y="1"/>
                    <a:pt x="75" y="0"/>
                    <a:pt x="74" y="0"/>
                  </a:cubicBezTo>
                  <a:cubicBezTo>
                    <a:pt x="2" y="0"/>
                    <a:pt x="2" y="0"/>
                    <a:pt x="2" y="0"/>
                  </a:cubicBezTo>
                  <a:cubicBezTo>
                    <a:pt x="1" y="0"/>
                    <a:pt x="0" y="1"/>
                    <a:pt x="0" y="3"/>
                  </a:cubicBezTo>
                  <a:cubicBezTo>
                    <a:pt x="0" y="4"/>
                    <a:pt x="1" y="5"/>
                    <a:pt x="2" y="5"/>
                  </a:cubicBezTo>
                  <a:close/>
                </a:path>
              </a:pathLst>
            </a:custGeom>
            <a:solidFill>
              <a:srgbClr val="012E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7" name="Google Shape;297;p15"/>
            <p:cNvSpPr/>
            <p:nvPr/>
          </p:nvSpPr>
          <p:spPr>
            <a:xfrm>
              <a:off x="7423151" y="3371850"/>
              <a:ext cx="285750" cy="19050"/>
            </a:xfrm>
            <a:custGeom>
              <a:avLst/>
              <a:gdLst/>
              <a:ahLst/>
              <a:cxnLst/>
              <a:rect l="l" t="t" r="r" b="b"/>
              <a:pathLst>
                <a:path w="76" h="5" extrusionOk="0">
                  <a:moveTo>
                    <a:pt x="76" y="2"/>
                  </a:moveTo>
                  <a:cubicBezTo>
                    <a:pt x="76" y="1"/>
                    <a:pt x="75" y="0"/>
                    <a:pt x="74" y="0"/>
                  </a:cubicBezTo>
                  <a:cubicBezTo>
                    <a:pt x="2" y="0"/>
                    <a:pt x="2" y="0"/>
                    <a:pt x="2" y="0"/>
                  </a:cubicBezTo>
                  <a:cubicBezTo>
                    <a:pt x="1" y="0"/>
                    <a:pt x="0" y="1"/>
                    <a:pt x="0" y="2"/>
                  </a:cubicBezTo>
                  <a:cubicBezTo>
                    <a:pt x="0" y="4"/>
                    <a:pt x="1" y="5"/>
                    <a:pt x="2" y="5"/>
                  </a:cubicBezTo>
                  <a:cubicBezTo>
                    <a:pt x="74" y="5"/>
                    <a:pt x="74" y="5"/>
                    <a:pt x="74" y="5"/>
                  </a:cubicBezTo>
                  <a:cubicBezTo>
                    <a:pt x="75" y="5"/>
                    <a:pt x="76" y="4"/>
                    <a:pt x="76" y="2"/>
                  </a:cubicBezTo>
                  <a:close/>
                </a:path>
              </a:pathLst>
            </a:custGeom>
            <a:solidFill>
              <a:srgbClr val="012E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 name="Google Shape;298;p15"/>
            <p:cNvSpPr/>
            <p:nvPr/>
          </p:nvSpPr>
          <p:spPr>
            <a:xfrm>
              <a:off x="7227888" y="3109913"/>
              <a:ext cx="687388" cy="635000"/>
            </a:xfrm>
            <a:custGeom>
              <a:avLst/>
              <a:gdLst/>
              <a:ahLst/>
              <a:cxnLst/>
              <a:rect l="l" t="t" r="r" b="b"/>
              <a:pathLst>
                <a:path w="183" h="167" extrusionOk="0">
                  <a:moveTo>
                    <a:pt x="181" y="65"/>
                  </a:moveTo>
                  <a:cubicBezTo>
                    <a:pt x="151" y="43"/>
                    <a:pt x="151" y="43"/>
                    <a:pt x="151" y="43"/>
                  </a:cubicBezTo>
                  <a:cubicBezTo>
                    <a:pt x="151" y="38"/>
                    <a:pt x="151" y="38"/>
                    <a:pt x="151" y="38"/>
                  </a:cubicBezTo>
                  <a:cubicBezTo>
                    <a:pt x="151" y="27"/>
                    <a:pt x="142" y="19"/>
                    <a:pt x="131" y="19"/>
                  </a:cubicBezTo>
                  <a:cubicBezTo>
                    <a:pt x="118" y="19"/>
                    <a:pt x="118" y="19"/>
                    <a:pt x="118" y="19"/>
                  </a:cubicBezTo>
                  <a:cubicBezTo>
                    <a:pt x="93" y="1"/>
                    <a:pt x="93" y="1"/>
                    <a:pt x="93" y="1"/>
                  </a:cubicBezTo>
                  <a:cubicBezTo>
                    <a:pt x="92" y="0"/>
                    <a:pt x="90" y="0"/>
                    <a:pt x="89" y="1"/>
                  </a:cubicBezTo>
                  <a:cubicBezTo>
                    <a:pt x="65" y="19"/>
                    <a:pt x="65" y="19"/>
                    <a:pt x="65" y="19"/>
                  </a:cubicBezTo>
                  <a:cubicBezTo>
                    <a:pt x="51" y="19"/>
                    <a:pt x="51" y="19"/>
                    <a:pt x="51" y="19"/>
                  </a:cubicBezTo>
                  <a:cubicBezTo>
                    <a:pt x="40" y="19"/>
                    <a:pt x="31" y="27"/>
                    <a:pt x="31" y="38"/>
                  </a:cubicBezTo>
                  <a:cubicBezTo>
                    <a:pt x="31" y="43"/>
                    <a:pt x="31" y="43"/>
                    <a:pt x="31" y="43"/>
                  </a:cubicBezTo>
                  <a:cubicBezTo>
                    <a:pt x="1" y="65"/>
                    <a:pt x="1" y="65"/>
                    <a:pt x="1" y="65"/>
                  </a:cubicBezTo>
                  <a:cubicBezTo>
                    <a:pt x="0" y="66"/>
                    <a:pt x="0" y="67"/>
                    <a:pt x="0" y="68"/>
                  </a:cubicBezTo>
                  <a:cubicBezTo>
                    <a:pt x="0" y="68"/>
                    <a:pt x="0" y="69"/>
                    <a:pt x="0" y="69"/>
                  </a:cubicBezTo>
                  <a:cubicBezTo>
                    <a:pt x="0" y="69"/>
                    <a:pt x="0" y="69"/>
                    <a:pt x="0" y="69"/>
                  </a:cubicBezTo>
                  <a:cubicBezTo>
                    <a:pt x="0" y="160"/>
                    <a:pt x="0" y="160"/>
                    <a:pt x="0" y="160"/>
                  </a:cubicBezTo>
                  <a:cubicBezTo>
                    <a:pt x="0" y="161"/>
                    <a:pt x="0" y="161"/>
                    <a:pt x="0" y="162"/>
                  </a:cubicBezTo>
                  <a:cubicBezTo>
                    <a:pt x="0" y="163"/>
                    <a:pt x="0" y="164"/>
                    <a:pt x="0" y="164"/>
                  </a:cubicBezTo>
                  <a:cubicBezTo>
                    <a:pt x="0" y="166"/>
                    <a:pt x="2" y="167"/>
                    <a:pt x="3" y="167"/>
                  </a:cubicBezTo>
                  <a:cubicBezTo>
                    <a:pt x="179" y="167"/>
                    <a:pt x="179" y="167"/>
                    <a:pt x="179" y="167"/>
                  </a:cubicBezTo>
                  <a:cubicBezTo>
                    <a:pt x="180" y="167"/>
                    <a:pt x="182" y="166"/>
                    <a:pt x="182" y="164"/>
                  </a:cubicBezTo>
                  <a:cubicBezTo>
                    <a:pt x="183" y="164"/>
                    <a:pt x="183" y="163"/>
                    <a:pt x="182" y="162"/>
                  </a:cubicBezTo>
                  <a:cubicBezTo>
                    <a:pt x="182" y="161"/>
                    <a:pt x="183" y="161"/>
                    <a:pt x="183" y="160"/>
                  </a:cubicBezTo>
                  <a:cubicBezTo>
                    <a:pt x="183" y="69"/>
                    <a:pt x="183" y="69"/>
                    <a:pt x="183" y="69"/>
                  </a:cubicBezTo>
                  <a:cubicBezTo>
                    <a:pt x="183" y="69"/>
                    <a:pt x="183" y="69"/>
                    <a:pt x="182" y="69"/>
                  </a:cubicBezTo>
                  <a:cubicBezTo>
                    <a:pt x="183" y="69"/>
                    <a:pt x="183" y="68"/>
                    <a:pt x="183" y="68"/>
                  </a:cubicBezTo>
                  <a:cubicBezTo>
                    <a:pt x="183" y="67"/>
                    <a:pt x="182" y="66"/>
                    <a:pt x="181" y="65"/>
                  </a:cubicBezTo>
                  <a:close/>
                  <a:moveTo>
                    <a:pt x="151" y="52"/>
                  </a:moveTo>
                  <a:cubicBezTo>
                    <a:pt x="173" y="68"/>
                    <a:pt x="173" y="68"/>
                    <a:pt x="173" y="68"/>
                  </a:cubicBezTo>
                  <a:cubicBezTo>
                    <a:pt x="152" y="84"/>
                    <a:pt x="152" y="84"/>
                    <a:pt x="152" y="84"/>
                  </a:cubicBezTo>
                  <a:cubicBezTo>
                    <a:pt x="151" y="85"/>
                    <a:pt x="151" y="85"/>
                    <a:pt x="151" y="85"/>
                  </a:cubicBezTo>
                  <a:lnTo>
                    <a:pt x="151" y="52"/>
                  </a:lnTo>
                  <a:close/>
                  <a:moveTo>
                    <a:pt x="91" y="8"/>
                  </a:moveTo>
                  <a:cubicBezTo>
                    <a:pt x="105" y="19"/>
                    <a:pt x="105" y="19"/>
                    <a:pt x="105" y="19"/>
                  </a:cubicBezTo>
                  <a:cubicBezTo>
                    <a:pt x="77" y="19"/>
                    <a:pt x="77" y="19"/>
                    <a:pt x="77" y="19"/>
                  </a:cubicBezTo>
                  <a:lnTo>
                    <a:pt x="91" y="8"/>
                  </a:lnTo>
                  <a:close/>
                  <a:moveTo>
                    <a:pt x="38" y="38"/>
                  </a:moveTo>
                  <a:cubicBezTo>
                    <a:pt x="38" y="31"/>
                    <a:pt x="44" y="26"/>
                    <a:pt x="51" y="26"/>
                  </a:cubicBezTo>
                  <a:cubicBezTo>
                    <a:pt x="131" y="26"/>
                    <a:pt x="131" y="26"/>
                    <a:pt x="131" y="26"/>
                  </a:cubicBezTo>
                  <a:cubicBezTo>
                    <a:pt x="138" y="26"/>
                    <a:pt x="144" y="31"/>
                    <a:pt x="144" y="38"/>
                  </a:cubicBezTo>
                  <a:cubicBezTo>
                    <a:pt x="144" y="90"/>
                    <a:pt x="144" y="90"/>
                    <a:pt x="144" y="90"/>
                  </a:cubicBezTo>
                  <a:cubicBezTo>
                    <a:pt x="115" y="111"/>
                    <a:pt x="115" y="111"/>
                    <a:pt x="115" y="111"/>
                  </a:cubicBezTo>
                  <a:cubicBezTo>
                    <a:pt x="115" y="111"/>
                    <a:pt x="114" y="112"/>
                    <a:pt x="114" y="112"/>
                  </a:cubicBezTo>
                  <a:cubicBezTo>
                    <a:pt x="91" y="129"/>
                    <a:pt x="91" y="129"/>
                    <a:pt x="91" y="129"/>
                  </a:cubicBezTo>
                  <a:cubicBezTo>
                    <a:pt x="68" y="112"/>
                    <a:pt x="68" y="112"/>
                    <a:pt x="68" y="112"/>
                  </a:cubicBezTo>
                  <a:cubicBezTo>
                    <a:pt x="68" y="112"/>
                    <a:pt x="68" y="112"/>
                    <a:pt x="68" y="112"/>
                  </a:cubicBezTo>
                  <a:cubicBezTo>
                    <a:pt x="68" y="112"/>
                    <a:pt x="68" y="112"/>
                    <a:pt x="68" y="112"/>
                  </a:cubicBezTo>
                  <a:cubicBezTo>
                    <a:pt x="38" y="90"/>
                    <a:pt x="38" y="90"/>
                    <a:pt x="38" y="90"/>
                  </a:cubicBezTo>
                  <a:lnTo>
                    <a:pt x="38" y="38"/>
                  </a:lnTo>
                  <a:close/>
                  <a:moveTo>
                    <a:pt x="31" y="52"/>
                  </a:moveTo>
                  <a:cubicBezTo>
                    <a:pt x="31" y="84"/>
                    <a:pt x="31" y="84"/>
                    <a:pt x="31" y="84"/>
                  </a:cubicBezTo>
                  <a:cubicBezTo>
                    <a:pt x="9" y="68"/>
                    <a:pt x="9" y="68"/>
                    <a:pt x="9" y="68"/>
                  </a:cubicBezTo>
                  <a:lnTo>
                    <a:pt x="31" y="52"/>
                  </a:lnTo>
                  <a:close/>
                  <a:moveTo>
                    <a:pt x="7" y="76"/>
                  </a:moveTo>
                  <a:cubicBezTo>
                    <a:pt x="60" y="115"/>
                    <a:pt x="60" y="115"/>
                    <a:pt x="60" y="115"/>
                  </a:cubicBezTo>
                  <a:cubicBezTo>
                    <a:pt x="7" y="153"/>
                    <a:pt x="7" y="153"/>
                    <a:pt x="7" y="153"/>
                  </a:cubicBezTo>
                  <a:lnTo>
                    <a:pt x="7" y="76"/>
                  </a:lnTo>
                  <a:close/>
                  <a:moveTo>
                    <a:pt x="14" y="160"/>
                  </a:moveTo>
                  <a:cubicBezTo>
                    <a:pt x="66" y="119"/>
                    <a:pt x="66" y="119"/>
                    <a:pt x="66" y="119"/>
                  </a:cubicBezTo>
                  <a:cubicBezTo>
                    <a:pt x="89" y="136"/>
                    <a:pt x="89" y="136"/>
                    <a:pt x="89" y="136"/>
                  </a:cubicBezTo>
                  <a:cubicBezTo>
                    <a:pt x="91" y="137"/>
                    <a:pt x="92" y="137"/>
                    <a:pt x="94" y="136"/>
                  </a:cubicBezTo>
                  <a:cubicBezTo>
                    <a:pt x="116" y="119"/>
                    <a:pt x="116" y="119"/>
                    <a:pt x="116" y="119"/>
                  </a:cubicBezTo>
                  <a:cubicBezTo>
                    <a:pt x="168" y="160"/>
                    <a:pt x="168" y="160"/>
                    <a:pt x="168" y="160"/>
                  </a:cubicBezTo>
                  <a:lnTo>
                    <a:pt x="14" y="160"/>
                  </a:lnTo>
                  <a:close/>
                  <a:moveTo>
                    <a:pt x="175" y="153"/>
                  </a:moveTo>
                  <a:cubicBezTo>
                    <a:pt x="123" y="115"/>
                    <a:pt x="123" y="115"/>
                    <a:pt x="123" y="115"/>
                  </a:cubicBezTo>
                  <a:cubicBezTo>
                    <a:pt x="175" y="76"/>
                    <a:pt x="175" y="76"/>
                    <a:pt x="175" y="76"/>
                  </a:cubicBezTo>
                  <a:lnTo>
                    <a:pt x="175" y="153"/>
                  </a:lnTo>
                  <a:close/>
                </a:path>
              </a:pathLst>
            </a:custGeom>
            <a:solidFill>
              <a:srgbClr val="012E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99" name="Google Shape;299;p15"/>
          <p:cNvGrpSpPr/>
          <p:nvPr/>
        </p:nvGrpSpPr>
        <p:grpSpPr>
          <a:xfrm>
            <a:off x="11099491" y="4524578"/>
            <a:ext cx="322231" cy="372177"/>
            <a:chOff x="8723313" y="3060700"/>
            <a:chExt cx="635000" cy="733425"/>
          </a:xfrm>
        </p:grpSpPr>
        <p:sp>
          <p:nvSpPr>
            <p:cNvPr id="300" name="Google Shape;300;p15"/>
            <p:cNvSpPr/>
            <p:nvPr/>
          </p:nvSpPr>
          <p:spPr>
            <a:xfrm>
              <a:off x="8723313" y="3060700"/>
              <a:ext cx="635000" cy="733425"/>
            </a:xfrm>
            <a:custGeom>
              <a:avLst/>
              <a:gdLst/>
              <a:ahLst/>
              <a:cxnLst/>
              <a:rect l="l" t="t" r="r" b="b"/>
              <a:pathLst>
                <a:path w="169" h="193" extrusionOk="0">
                  <a:moveTo>
                    <a:pt x="169" y="8"/>
                  </a:moveTo>
                  <a:cubicBezTo>
                    <a:pt x="169" y="4"/>
                    <a:pt x="165" y="0"/>
                    <a:pt x="161" y="0"/>
                  </a:cubicBezTo>
                  <a:cubicBezTo>
                    <a:pt x="9" y="0"/>
                    <a:pt x="9" y="0"/>
                    <a:pt x="9" y="0"/>
                  </a:cubicBezTo>
                  <a:cubicBezTo>
                    <a:pt x="4" y="0"/>
                    <a:pt x="0" y="4"/>
                    <a:pt x="0" y="8"/>
                  </a:cubicBezTo>
                  <a:cubicBezTo>
                    <a:pt x="0" y="13"/>
                    <a:pt x="4" y="17"/>
                    <a:pt x="9" y="17"/>
                  </a:cubicBezTo>
                  <a:cubicBezTo>
                    <a:pt x="8" y="18"/>
                    <a:pt x="8" y="20"/>
                    <a:pt x="8" y="21"/>
                  </a:cubicBezTo>
                  <a:cubicBezTo>
                    <a:pt x="8" y="101"/>
                    <a:pt x="8" y="101"/>
                    <a:pt x="8" y="101"/>
                  </a:cubicBezTo>
                  <a:cubicBezTo>
                    <a:pt x="8" y="102"/>
                    <a:pt x="8" y="104"/>
                    <a:pt x="9" y="105"/>
                  </a:cubicBezTo>
                  <a:cubicBezTo>
                    <a:pt x="4" y="105"/>
                    <a:pt x="0" y="109"/>
                    <a:pt x="0" y="113"/>
                  </a:cubicBezTo>
                  <a:cubicBezTo>
                    <a:pt x="0" y="118"/>
                    <a:pt x="4" y="122"/>
                    <a:pt x="9" y="122"/>
                  </a:cubicBezTo>
                  <a:cubicBezTo>
                    <a:pt x="77" y="122"/>
                    <a:pt x="77" y="122"/>
                    <a:pt x="77" y="122"/>
                  </a:cubicBezTo>
                  <a:cubicBezTo>
                    <a:pt x="77" y="123"/>
                    <a:pt x="77" y="123"/>
                    <a:pt x="77" y="124"/>
                  </a:cubicBezTo>
                  <a:cubicBezTo>
                    <a:pt x="77" y="144"/>
                    <a:pt x="77" y="144"/>
                    <a:pt x="77" y="144"/>
                  </a:cubicBezTo>
                  <a:cubicBezTo>
                    <a:pt x="77" y="145"/>
                    <a:pt x="76" y="145"/>
                    <a:pt x="76" y="145"/>
                  </a:cubicBezTo>
                  <a:cubicBezTo>
                    <a:pt x="47" y="176"/>
                    <a:pt x="47" y="176"/>
                    <a:pt x="47" y="176"/>
                  </a:cubicBezTo>
                  <a:cubicBezTo>
                    <a:pt x="45" y="177"/>
                    <a:pt x="45" y="179"/>
                    <a:pt x="45" y="181"/>
                  </a:cubicBezTo>
                  <a:cubicBezTo>
                    <a:pt x="45" y="183"/>
                    <a:pt x="46" y="185"/>
                    <a:pt x="48" y="187"/>
                  </a:cubicBezTo>
                  <a:cubicBezTo>
                    <a:pt x="49" y="188"/>
                    <a:pt x="51" y="189"/>
                    <a:pt x="53" y="189"/>
                  </a:cubicBezTo>
                  <a:cubicBezTo>
                    <a:pt x="56" y="190"/>
                    <a:pt x="58" y="189"/>
                    <a:pt x="59" y="188"/>
                  </a:cubicBezTo>
                  <a:cubicBezTo>
                    <a:pt x="77" y="169"/>
                    <a:pt x="77" y="169"/>
                    <a:pt x="77" y="169"/>
                  </a:cubicBezTo>
                  <a:cubicBezTo>
                    <a:pt x="77" y="184"/>
                    <a:pt x="77" y="184"/>
                    <a:pt x="77" y="184"/>
                  </a:cubicBezTo>
                  <a:cubicBezTo>
                    <a:pt x="77" y="189"/>
                    <a:pt x="81" y="193"/>
                    <a:pt x="86" y="193"/>
                  </a:cubicBezTo>
                  <a:cubicBezTo>
                    <a:pt x="90" y="193"/>
                    <a:pt x="94" y="189"/>
                    <a:pt x="94" y="184"/>
                  </a:cubicBezTo>
                  <a:cubicBezTo>
                    <a:pt x="94" y="169"/>
                    <a:pt x="94" y="169"/>
                    <a:pt x="94" y="169"/>
                  </a:cubicBezTo>
                  <a:cubicBezTo>
                    <a:pt x="115" y="189"/>
                    <a:pt x="115" y="189"/>
                    <a:pt x="115" y="189"/>
                  </a:cubicBezTo>
                  <a:cubicBezTo>
                    <a:pt x="116" y="190"/>
                    <a:pt x="118" y="191"/>
                    <a:pt x="121" y="190"/>
                  </a:cubicBezTo>
                  <a:cubicBezTo>
                    <a:pt x="123" y="190"/>
                    <a:pt x="124" y="189"/>
                    <a:pt x="126" y="188"/>
                  </a:cubicBezTo>
                  <a:cubicBezTo>
                    <a:pt x="128" y="186"/>
                    <a:pt x="128" y="184"/>
                    <a:pt x="129" y="182"/>
                  </a:cubicBezTo>
                  <a:cubicBezTo>
                    <a:pt x="129" y="180"/>
                    <a:pt x="128" y="178"/>
                    <a:pt x="127" y="176"/>
                  </a:cubicBezTo>
                  <a:cubicBezTo>
                    <a:pt x="127" y="176"/>
                    <a:pt x="127" y="176"/>
                    <a:pt x="127" y="176"/>
                  </a:cubicBezTo>
                  <a:cubicBezTo>
                    <a:pt x="95" y="146"/>
                    <a:pt x="95" y="146"/>
                    <a:pt x="95" y="146"/>
                  </a:cubicBezTo>
                  <a:cubicBezTo>
                    <a:pt x="95" y="145"/>
                    <a:pt x="94" y="145"/>
                    <a:pt x="94" y="145"/>
                  </a:cubicBezTo>
                  <a:cubicBezTo>
                    <a:pt x="94" y="124"/>
                    <a:pt x="94" y="124"/>
                    <a:pt x="94" y="124"/>
                  </a:cubicBezTo>
                  <a:cubicBezTo>
                    <a:pt x="94" y="123"/>
                    <a:pt x="94" y="123"/>
                    <a:pt x="94" y="122"/>
                  </a:cubicBezTo>
                  <a:cubicBezTo>
                    <a:pt x="161" y="122"/>
                    <a:pt x="161" y="122"/>
                    <a:pt x="161" y="122"/>
                  </a:cubicBezTo>
                  <a:cubicBezTo>
                    <a:pt x="165" y="122"/>
                    <a:pt x="169" y="118"/>
                    <a:pt x="169" y="113"/>
                  </a:cubicBezTo>
                  <a:cubicBezTo>
                    <a:pt x="169" y="110"/>
                    <a:pt x="167" y="107"/>
                    <a:pt x="164" y="105"/>
                  </a:cubicBezTo>
                  <a:cubicBezTo>
                    <a:pt x="165" y="104"/>
                    <a:pt x="165" y="103"/>
                    <a:pt x="165" y="101"/>
                  </a:cubicBezTo>
                  <a:cubicBezTo>
                    <a:pt x="165" y="21"/>
                    <a:pt x="165" y="21"/>
                    <a:pt x="165" y="21"/>
                  </a:cubicBezTo>
                  <a:cubicBezTo>
                    <a:pt x="165" y="19"/>
                    <a:pt x="165" y="18"/>
                    <a:pt x="164" y="16"/>
                  </a:cubicBezTo>
                  <a:cubicBezTo>
                    <a:pt x="167" y="15"/>
                    <a:pt x="169" y="12"/>
                    <a:pt x="169" y="8"/>
                  </a:cubicBezTo>
                  <a:close/>
                  <a:moveTo>
                    <a:pt x="123" y="180"/>
                  </a:moveTo>
                  <a:cubicBezTo>
                    <a:pt x="124" y="180"/>
                    <a:pt x="124" y="181"/>
                    <a:pt x="124" y="181"/>
                  </a:cubicBezTo>
                  <a:cubicBezTo>
                    <a:pt x="124" y="182"/>
                    <a:pt x="123" y="183"/>
                    <a:pt x="123" y="184"/>
                  </a:cubicBezTo>
                  <a:cubicBezTo>
                    <a:pt x="122" y="185"/>
                    <a:pt x="121" y="185"/>
                    <a:pt x="120" y="186"/>
                  </a:cubicBezTo>
                  <a:cubicBezTo>
                    <a:pt x="119" y="186"/>
                    <a:pt x="119" y="186"/>
                    <a:pt x="118" y="185"/>
                  </a:cubicBezTo>
                  <a:cubicBezTo>
                    <a:pt x="93" y="161"/>
                    <a:pt x="93" y="161"/>
                    <a:pt x="93" y="161"/>
                  </a:cubicBezTo>
                  <a:cubicBezTo>
                    <a:pt x="93" y="161"/>
                    <a:pt x="92" y="160"/>
                    <a:pt x="91" y="161"/>
                  </a:cubicBezTo>
                  <a:cubicBezTo>
                    <a:pt x="90" y="161"/>
                    <a:pt x="89" y="162"/>
                    <a:pt x="89" y="163"/>
                  </a:cubicBezTo>
                  <a:cubicBezTo>
                    <a:pt x="89" y="184"/>
                    <a:pt x="89" y="184"/>
                    <a:pt x="89" y="184"/>
                  </a:cubicBezTo>
                  <a:cubicBezTo>
                    <a:pt x="89" y="187"/>
                    <a:pt x="88" y="188"/>
                    <a:pt x="86" y="188"/>
                  </a:cubicBezTo>
                  <a:cubicBezTo>
                    <a:pt x="84" y="188"/>
                    <a:pt x="82" y="187"/>
                    <a:pt x="82" y="184"/>
                  </a:cubicBezTo>
                  <a:cubicBezTo>
                    <a:pt x="82" y="163"/>
                    <a:pt x="82" y="163"/>
                    <a:pt x="82" y="163"/>
                  </a:cubicBezTo>
                  <a:cubicBezTo>
                    <a:pt x="82" y="162"/>
                    <a:pt x="81" y="161"/>
                    <a:pt x="80" y="161"/>
                  </a:cubicBezTo>
                  <a:cubicBezTo>
                    <a:pt x="80" y="160"/>
                    <a:pt x="80" y="160"/>
                    <a:pt x="79" y="160"/>
                  </a:cubicBezTo>
                  <a:cubicBezTo>
                    <a:pt x="79" y="160"/>
                    <a:pt x="78" y="161"/>
                    <a:pt x="78" y="161"/>
                  </a:cubicBezTo>
                  <a:cubicBezTo>
                    <a:pt x="55" y="184"/>
                    <a:pt x="55" y="184"/>
                    <a:pt x="55" y="184"/>
                  </a:cubicBezTo>
                  <a:cubicBezTo>
                    <a:pt x="55" y="185"/>
                    <a:pt x="54" y="185"/>
                    <a:pt x="54" y="185"/>
                  </a:cubicBezTo>
                  <a:cubicBezTo>
                    <a:pt x="53" y="184"/>
                    <a:pt x="52" y="184"/>
                    <a:pt x="51" y="183"/>
                  </a:cubicBezTo>
                  <a:cubicBezTo>
                    <a:pt x="50" y="182"/>
                    <a:pt x="50" y="181"/>
                    <a:pt x="50" y="181"/>
                  </a:cubicBezTo>
                  <a:cubicBezTo>
                    <a:pt x="50" y="180"/>
                    <a:pt x="50" y="179"/>
                    <a:pt x="50" y="179"/>
                  </a:cubicBezTo>
                  <a:cubicBezTo>
                    <a:pt x="79" y="149"/>
                    <a:pt x="79" y="149"/>
                    <a:pt x="79" y="149"/>
                  </a:cubicBezTo>
                  <a:cubicBezTo>
                    <a:pt x="79" y="148"/>
                    <a:pt x="80" y="148"/>
                    <a:pt x="80" y="148"/>
                  </a:cubicBezTo>
                  <a:cubicBezTo>
                    <a:pt x="81" y="148"/>
                    <a:pt x="82" y="147"/>
                    <a:pt x="82" y="146"/>
                  </a:cubicBezTo>
                  <a:cubicBezTo>
                    <a:pt x="82" y="124"/>
                    <a:pt x="82" y="124"/>
                    <a:pt x="82" y="124"/>
                  </a:cubicBezTo>
                  <a:cubicBezTo>
                    <a:pt x="82" y="123"/>
                    <a:pt x="82" y="123"/>
                    <a:pt x="82" y="122"/>
                  </a:cubicBezTo>
                  <a:cubicBezTo>
                    <a:pt x="89" y="122"/>
                    <a:pt x="89" y="122"/>
                    <a:pt x="89" y="122"/>
                  </a:cubicBezTo>
                  <a:cubicBezTo>
                    <a:pt x="89" y="123"/>
                    <a:pt x="89" y="123"/>
                    <a:pt x="89" y="124"/>
                  </a:cubicBezTo>
                  <a:cubicBezTo>
                    <a:pt x="89" y="146"/>
                    <a:pt x="89" y="146"/>
                    <a:pt x="89" y="146"/>
                  </a:cubicBezTo>
                  <a:cubicBezTo>
                    <a:pt x="89" y="148"/>
                    <a:pt x="90" y="148"/>
                    <a:pt x="91" y="149"/>
                  </a:cubicBezTo>
                  <a:cubicBezTo>
                    <a:pt x="91" y="149"/>
                    <a:pt x="91" y="149"/>
                    <a:pt x="92" y="149"/>
                  </a:cubicBezTo>
                  <a:lnTo>
                    <a:pt x="123" y="180"/>
                  </a:lnTo>
                  <a:close/>
                  <a:moveTo>
                    <a:pt x="164" y="113"/>
                  </a:moveTo>
                  <a:cubicBezTo>
                    <a:pt x="164" y="115"/>
                    <a:pt x="163" y="117"/>
                    <a:pt x="161" y="117"/>
                  </a:cubicBezTo>
                  <a:cubicBezTo>
                    <a:pt x="9" y="117"/>
                    <a:pt x="9" y="117"/>
                    <a:pt x="9" y="117"/>
                  </a:cubicBezTo>
                  <a:cubicBezTo>
                    <a:pt x="7" y="117"/>
                    <a:pt x="5" y="115"/>
                    <a:pt x="5" y="113"/>
                  </a:cubicBezTo>
                  <a:cubicBezTo>
                    <a:pt x="5" y="111"/>
                    <a:pt x="7" y="110"/>
                    <a:pt x="9" y="110"/>
                  </a:cubicBezTo>
                  <a:cubicBezTo>
                    <a:pt x="161" y="110"/>
                    <a:pt x="161" y="110"/>
                    <a:pt x="161" y="110"/>
                  </a:cubicBezTo>
                  <a:cubicBezTo>
                    <a:pt x="163" y="110"/>
                    <a:pt x="164" y="111"/>
                    <a:pt x="164" y="113"/>
                  </a:cubicBezTo>
                  <a:close/>
                  <a:moveTo>
                    <a:pt x="16" y="101"/>
                  </a:moveTo>
                  <a:cubicBezTo>
                    <a:pt x="16" y="21"/>
                    <a:pt x="16" y="21"/>
                    <a:pt x="16" y="21"/>
                  </a:cubicBezTo>
                  <a:cubicBezTo>
                    <a:pt x="16" y="19"/>
                    <a:pt x="16" y="18"/>
                    <a:pt x="16" y="17"/>
                  </a:cubicBezTo>
                  <a:cubicBezTo>
                    <a:pt x="157" y="17"/>
                    <a:pt x="157" y="17"/>
                    <a:pt x="157" y="17"/>
                  </a:cubicBezTo>
                  <a:cubicBezTo>
                    <a:pt x="157" y="18"/>
                    <a:pt x="157" y="19"/>
                    <a:pt x="157" y="21"/>
                  </a:cubicBezTo>
                  <a:cubicBezTo>
                    <a:pt x="157" y="101"/>
                    <a:pt x="157" y="101"/>
                    <a:pt x="157" y="101"/>
                  </a:cubicBezTo>
                  <a:cubicBezTo>
                    <a:pt x="157" y="102"/>
                    <a:pt x="157" y="104"/>
                    <a:pt x="157" y="105"/>
                  </a:cubicBezTo>
                  <a:cubicBezTo>
                    <a:pt x="16" y="105"/>
                    <a:pt x="16" y="105"/>
                    <a:pt x="16" y="105"/>
                  </a:cubicBezTo>
                  <a:cubicBezTo>
                    <a:pt x="16" y="104"/>
                    <a:pt x="16" y="102"/>
                    <a:pt x="16" y="101"/>
                  </a:cubicBezTo>
                  <a:close/>
                  <a:moveTo>
                    <a:pt x="161" y="12"/>
                  </a:moveTo>
                  <a:cubicBezTo>
                    <a:pt x="9" y="12"/>
                    <a:pt x="9" y="12"/>
                    <a:pt x="9" y="12"/>
                  </a:cubicBezTo>
                  <a:cubicBezTo>
                    <a:pt x="7" y="12"/>
                    <a:pt x="5" y="10"/>
                    <a:pt x="5" y="8"/>
                  </a:cubicBezTo>
                  <a:cubicBezTo>
                    <a:pt x="5" y="6"/>
                    <a:pt x="7" y="5"/>
                    <a:pt x="9" y="5"/>
                  </a:cubicBezTo>
                  <a:cubicBezTo>
                    <a:pt x="161" y="5"/>
                    <a:pt x="161" y="5"/>
                    <a:pt x="161" y="5"/>
                  </a:cubicBezTo>
                  <a:cubicBezTo>
                    <a:pt x="163" y="5"/>
                    <a:pt x="164" y="6"/>
                    <a:pt x="164" y="8"/>
                  </a:cubicBezTo>
                  <a:cubicBezTo>
                    <a:pt x="164" y="10"/>
                    <a:pt x="163" y="12"/>
                    <a:pt x="161" y="12"/>
                  </a:cubicBezTo>
                  <a:close/>
                </a:path>
              </a:pathLst>
            </a:custGeom>
            <a:solidFill>
              <a:srgbClr val="012E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 name="Google Shape;301;p15"/>
            <p:cNvSpPr/>
            <p:nvPr/>
          </p:nvSpPr>
          <p:spPr>
            <a:xfrm>
              <a:off x="8839201" y="3173413"/>
              <a:ext cx="409575" cy="214313"/>
            </a:xfrm>
            <a:custGeom>
              <a:avLst/>
              <a:gdLst/>
              <a:ahLst/>
              <a:cxnLst/>
              <a:rect l="l" t="t" r="r" b="b"/>
              <a:pathLst>
                <a:path w="109" h="56" extrusionOk="0">
                  <a:moveTo>
                    <a:pt x="107" y="1"/>
                  </a:moveTo>
                  <a:cubicBezTo>
                    <a:pt x="105" y="0"/>
                    <a:pt x="103" y="1"/>
                    <a:pt x="102" y="2"/>
                  </a:cubicBezTo>
                  <a:cubicBezTo>
                    <a:pt x="80" y="32"/>
                    <a:pt x="80" y="32"/>
                    <a:pt x="80" y="32"/>
                  </a:cubicBezTo>
                  <a:cubicBezTo>
                    <a:pt x="50" y="17"/>
                    <a:pt x="50" y="17"/>
                    <a:pt x="50" y="17"/>
                  </a:cubicBezTo>
                  <a:cubicBezTo>
                    <a:pt x="48" y="16"/>
                    <a:pt x="46" y="17"/>
                    <a:pt x="45" y="18"/>
                  </a:cubicBezTo>
                  <a:cubicBezTo>
                    <a:pt x="25" y="49"/>
                    <a:pt x="25" y="49"/>
                    <a:pt x="25" y="49"/>
                  </a:cubicBezTo>
                  <a:cubicBezTo>
                    <a:pt x="3" y="49"/>
                    <a:pt x="3" y="49"/>
                    <a:pt x="3" y="49"/>
                  </a:cubicBezTo>
                  <a:cubicBezTo>
                    <a:pt x="1" y="49"/>
                    <a:pt x="0" y="50"/>
                    <a:pt x="0" y="52"/>
                  </a:cubicBezTo>
                  <a:cubicBezTo>
                    <a:pt x="0" y="54"/>
                    <a:pt x="1" y="56"/>
                    <a:pt x="3" y="56"/>
                  </a:cubicBezTo>
                  <a:cubicBezTo>
                    <a:pt x="27" y="56"/>
                    <a:pt x="27" y="56"/>
                    <a:pt x="27" y="56"/>
                  </a:cubicBezTo>
                  <a:cubicBezTo>
                    <a:pt x="28" y="56"/>
                    <a:pt x="29" y="55"/>
                    <a:pt x="30" y="54"/>
                  </a:cubicBezTo>
                  <a:cubicBezTo>
                    <a:pt x="50" y="25"/>
                    <a:pt x="50" y="25"/>
                    <a:pt x="50" y="25"/>
                  </a:cubicBezTo>
                  <a:cubicBezTo>
                    <a:pt x="79" y="39"/>
                    <a:pt x="79" y="39"/>
                    <a:pt x="79" y="39"/>
                  </a:cubicBezTo>
                  <a:cubicBezTo>
                    <a:pt x="81" y="40"/>
                    <a:pt x="83" y="40"/>
                    <a:pt x="84" y="38"/>
                  </a:cubicBezTo>
                  <a:cubicBezTo>
                    <a:pt x="107" y="7"/>
                    <a:pt x="107" y="7"/>
                    <a:pt x="107" y="7"/>
                  </a:cubicBezTo>
                  <a:cubicBezTo>
                    <a:pt x="109" y="5"/>
                    <a:pt x="108" y="3"/>
                    <a:pt x="107" y="1"/>
                  </a:cubicBezTo>
                  <a:close/>
                </a:path>
              </a:pathLst>
            </a:custGeom>
            <a:solidFill>
              <a:srgbClr val="012E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02" name="Google Shape;302;p15"/>
          <p:cNvSpPr/>
          <p:nvPr/>
        </p:nvSpPr>
        <p:spPr>
          <a:xfrm>
            <a:off x="6430554" y="3164635"/>
            <a:ext cx="4096970" cy="784830"/>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None/>
            </a:pPr>
            <a:r>
              <a:rPr lang="id-ID" sz="1000" dirty="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a:t>
            </a:r>
            <a:endParaRPr dirty="0">
              <a:solidFill>
                <a:schemeClr val="tx1"/>
              </a:solidFill>
            </a:endParaRPr>
          </a:p>
        </p:txBody>
      </p:sp>
      <p:sp>
        <p:nvSpPr>
          <p:cNvPr id="303" name="Google Shape;303;p15"/>
          <p:cNvSpPr/>
          <p:nvPr/>
        </p:nvSpPr>
        <p:spPr>
          <a:xfrm>
            <a:off x="7192554" y="4243735"/>
            <a:ext cx="3334970" cy="784830"/>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None/>
            </a:pPr>
            <a:r>
              <a:rPr lang="id-ID" sz="100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a:t>
            </a:r>
            <a:endParaRPr sz="1000">
              <a:solidFill>
                <a:schemeClr val="tx1"/>
              </a:solidFill>
              <a:latin typeface="Montserrat Alternates SemiBold"/>
              <a:ea typeface="Montserrat Alternates SemiBold"/>
              <a:cs typeface="Montserrat Alternates SemiBold"/>
              <a:sym typeface="Montserrat Alternates SemiBold"/>
            </a:endParaRPr>
          </a:p>
        </p:txBody>
      </p:sp>
      <p:sp>
        <p:nvSpPr>
          <p:cNvPr id="304" name="Google Shape;304;p15"/>
          <p:cNvSpPr/>
          <p:nvPr/>
        </p:nvSpPr>
        <p:spPr>
          <a:xfrm>
            <a:off x="7844064" y="5408545"/>
            <a:ext cx="2683460" cy="784830"/>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None/>
            </a:pPr>
            <a:r>
              <a:rPr lang="id-ID" sz="100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a:t>
            </a:r>
            <a:endParaRPr sz="1000">
              <a:solidFill>
                <a:schemeClr val="tx1"/>
              </a:solidFill>
              <a:latin typeface="Montserrat Alternates SemiBold"/>
              <a:ea typeface="Montserrat Alternates SemiBold"/>
              <a:cs typeface="Montserrat Alternates SemiBold"/>
              <a:sym typeface="Montserrat Alternates SemiBold"/>
            </a:endParaRPr>
          </a:p>
        </p:txBody>
      </p:sp>
      <p:sp>
        <p:nvSpPr>
          <p:cNvPr id="305" name="Google Shape;305;p15"/>
          <p:cNvSpPr txBox="1"/>
          <p:nvPr/>
        </p:nvSpPr>
        <p:spPr>
          <a:xfrm>
            <a:off x="8391956" y="2402411"/>
            <a:ext cx="2339127"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d-ID" sz="1200" b="1" dirty="0">
                <a:solidFill>
                  <a:schemeClr val="dk1"/>
                </a:solidFill>
                <a:latin typeface="Georgia" panose="02040502050405020303" pitchFamily="18" charset="0"/>
                <a:ea typeface="Raleway"/>
                <a:cs typeface="Raleway"/>
                <a:sym typeface="Raleway"/>
              </a:rPr>
              <a:t>Company SAMPLE TITLE</a:t>
            </a:r>
            <a:endParaRPr sz="1200" b="1" dirty="0">
              <a:solidFill>
                <a:schemeClr val="dk1"/>
              </a:solidFill>
              <a:latin typeface="Georgia" panose="02040502050405020303" pitchFamily="18" charset="0"/>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6"/>
          <p:cNvSpPr/>
          <p:nvPr/>
        </p:nvSpPr>
        <p:spPr>
          <a:xfrm>
            <a:off x="2547258" y="1240972"/>
            <a:ext cx="7097484"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id-ID" sz="1000" dirty="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a:t>
            </a:r>
            <a:endParaRPr sz="1000" dirty="0">
              <a:solidFill>
                <a:schemeClr val="tx1"/>
              </a:solidFill>
              <a:latin typeface="Montserrat Alternates SemiBold"/>
              <a:ea typeface="Montserrat Alternates SemiBold"/>
              <a:cs typeface="Montserrat Alternates SemiBold"/>
              <a:sym typeface="Montserrat Alternates SemiBold"/>
            </a:endParaRPr>
          </a:p>
        </p:txBody>
      </p:sp>
      <p:sp>
        <p:nvSpPr>
          <p:cNvPr id="312" name="Google Shape;312;p16"/>
          <p:cNvSpPr/>
          <p:nvPr/>
        </p:nvSpPr>
        <p:spPr>
          <a:xfrm>
            <a:off x="3429683" y="202495"/>
            <a:ext cx="5332634"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rgbClr val="002060"/>
                </a:solidFill>
                <a:latin typeface="Georgia" panose="02040502050405020303" pitchFamily="18" charset="0"/>
                <a:ea typeface="Raleway"/>
                <a:cs typeface="Raleway"/>
                <a:sym typeface="Raleway"/>
              </a:rPr>
              <a:t>Professional firm with personal attention</a:t>
            </a:r>
          </a:p>
        </p:txBody>
      </p:sp>
      <p:sp>
        <p:nvSpPr>
          <p:cNvPr id="313" name="Google Shape;313;p16"/>
          <p:cNvSpPr txBox="1"/>
          <p:nvPr/>
        </p:nvSpPr>
        <p:spPr>
          <a:xfrm>
            <a:off x="1380363" y="4961140"/>
            <a:ext cx="144841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200" b="1" dirty="0">
                <a:solidFill>
                  <a:srgbClr val="002060"/>
                </a:solidFill>
                <a:latin typeface="Georgia" panose="02040502050405020303" pitchFamily="18" charset="0"/>
                <a:ea typeface="Raleway"/>
                <a:cs typeface="Raleway"/>
                <a:sym typeface="Raleway"/>
              </a:rPr>
              <a:t>Company SAMPLE TITLE</a:t>
            </a:r>
            <a:endParaRPr sz="1200" b="1" dirty="0">
              <a:solidFill>
                <a:srgbClr val="002060"/>
              </a:solidFill>
              <a:latin typeface="Georgia" panose="02040502050405020303" pitchFamily="18" charset="0"/>
              <a:ea typeface="Raleway"/>
              <a:cs typeface="Raleway"/>
              <a:sym typeface="Raleway"/>
            </a:endParaRPr>
          </a:p>
        </p:txBody>
      </p:sp>
      <p:sp>
        <p:nvSpPr>
          <p:cNvPr id="314" name="Google Shape;314;p16"/>
          <p:cNvSpPr/>
          <p:nvPr/>
        </p:nvSpPr>
        <p:spPr>
          <a:xfrm>
            <a:off x="964973" y="5496001"/>
            <a:ext cx="2279196"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00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a:t>
            </a:r>
            <a:endParaRPr sz="1000">
              <a:solidFill>
                <a:schemeClr val="tx1"/>
              </a:solidFill>
              <a:latin typeface="Montserrat Alternates SemiBold"/>
              <a:ea typeface="Montserrat Alternates SemiBold"/>
              <a:cs typeface="Montserrat Alternates SemiBold"/>
              <a:sym typeface="Montserrat Alternates SemiBold"/>
            </a:endParaRPr>
          </a:p>
        </p:txBody>
      </p:sp>
      <p:sp>
        <p:nvSpPr>
          <p:cNvPr id="315" name="Google Shape;315;p16"/>
          <p:cNvSpPr txBox="1"/>
          <p:nvPr/>
        </p:nvSpPr>
        <p:spPr>
          <a:xfrm>
            <a:off x="4837902" y="4961140"/>
            <a:ext cx="144841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200" b="1" dirty="0">
                <a:solidFill>
                  <a:srgbClr val="002060"/>
                </a:solidFill>
                <a:latin typeface="Georgia" panose="02040502050405020303" pitchFamily="18" charset="0"/>
                <a:ea typeface="Raleway"/>
                <a:cs typeface="Raleway"/>
                <a:sym typeface="Raleway"/>
              </a:rPr>
              <a:t>Company SAMPLE TITLE</a:t>
            </a:r>
            <a:endParaRPr sz="1200" b="1" dirty="0">
              <a:solidFill>
                <a:srgbClr val="002060"/>
              </a:solidFill>
              <a:latin typeface="Georgia" panose="02040502050405020303" pitchFamily="18" charset="0"/>
              <a:ea typeface="Raleway"/>
              <a:cs typeface="Raleway"/>
              <a:sym typeface="Raleway"/>
            </a:endParaRPr>
          </a:p>
        </p:txBody>
      </p:sp>
      <p:sp>
        <p:nvSpPr>
          <p:cNvPr id="316" name="Google Shape;316;p16"/>
          <p:cNvSpPr/>
          <p:nvPr/>
        </p:nvSpPr>
        <p:spPr>
          <a:xfrm>
            <a:off x="4422512" y="5496001"/>
            <a:ext cx="2279196"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00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a:t>
            </a:r>
            <a:endParaRPr sz="1000">
              <a:solidFill>
                <a:schemeClr val="tx1"/>
              </a:solidFill>
              <a:latin typeface="Montserrat Alternates SemiBold"/>
              <a:ea typeface="Montserrat Alternates SemiBold"/>
              <a:cs typeface="Montserrat Alternates SemiBold"/>
              <a:sym typeface="Montserrat Alternates SemiBold"/>
            </a:endParaRPr>
          </a:p>
        </p:txBody>
      </p:sp>
      <p:sp>
        <p:nvSpPr>
          <p:cNvPr id="317" name="Google Shape;317;p16"/>
          <p:cNvSpPr/>
          <p:nvPr/>
        </p:nvSpPr>
        <p:spPr>
          <a:xfrm>
            <a:off x="7627030" y="5315777"/>
            <a:ext cx="4448855" cy="1468444"/>
          </a:xfrm>
          <a:prstGeom prst="rect">
            <a:avLst/>
          </a:prstGeom>
          <a:solidFill>
            <a:schemeClr val="lt1">
              <a:alpha val="75686"/>
            </a:schemeClr>
          </a:solidFill>
          <a:ln>
            <a:noFill/>
          </a:ln>
          <a:effectLst>
            <a:outerShdw blurRad="190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8" name="Google Shape;318;p16"/>
          <p:cNvSpPr/>
          <p:nvPr/>
        </p:nvSpPr>
        <p:spPr>
          <a:xfrm>
            <a:off x="7964750" y="5542167"/>
            <a:ext cx="3702349"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d-ID" sz="100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 Tincidunt Eget Ante Tincidunt.</a:t>
            </a:r>
            <a:endParaRPr>
              <a:solidFill>
                <a:schemeClr val="tx1"/>
              </a:solidFill>
            </a:endParaRPr>
          </a:p>
        </p:txBody>
      </p:sp>
      <p:sp>
        <p:nvSpPr>
          <p:cNvPr id="319" name="Google Shape;319;p16"/>
          <p:cNvSpPr>
            <a:spLocks noGrp="1"/>
          </p:cNvSpPr>
          <p:nvPr>
            <p:ph type="pic" idx="2"/>
          </p:nvPr>
        </p:nvSpPr>
        <p:spPr>
          <a:xfrm>
            <a:off x="7518400" y="1923144"/>
            <a:ext cx="4673600" cy="4934857"/>
          </a:xfrm>
          <a:prstGeom prst="rect">
            <a:avLst/>
          </a:prstGeom>
          <a:noFill/>
          <a:ln>
            <a:noFill/>
          </a:ln>
        </p:spPr>
        <p:txBody>
          <a:bodyPr/>
          <a:lstStyle/>
          <a:p>
            <a:endParaRPr lang="en-IN"/>
          </a:p>
        </p:txBody>
      </p:sp>
      <p:sp>
        <p:nvSpPr>
          <p:cNvPr id="320" name="Google Shape;320;p16"/>
          <p:cNvSpPr>
            <a:spLocks noGrp="1"/>
          </p:cNvSpPr>
          <p:nvPr>
            <p:ph type="pic" idx="3"/>
          </p:nvPr>
        </p:nvSpPr>
        <p:spPr>
          <a:xfrm>
            <a:off x="4313881" y="2656113"/>
            <a:ext cx="2496458" cy="2010228"/>
          </a:xfrm>
          <a:prstGeom prst="rect">
            <a:avLst/>
          </a:prstGeom>
          <a:noFill/>
          <a:ln>
            <a:noFill/>
          </a:ln>
        </p:spPr>
        <p:txBody>
          <a:bodyPr/>
          <a:lstStyle/>
          <a:p>
            <a:endParaRPr lang="en-IN"/>
          </a:p>
        </p:txBody>
      </p:sp>
      <p:sp>
        <p:nvSpPr>
          <p:cNvPr id="321" name="Google Shape;321;p16"/>
          <p:cNvSpPr>
            <a:spLocks noGrp="1"/>
          </p:cNvSpPr>
          <p:nvPr>
            <p:ph type="pic" idx="4"/>
          </p:nvPr>
        </p:nvSpPr>
        <p:spPr>
          <a:xfrm>
            <a:off x="856342" y="2656113"/>
            <a:ext cx="2496458" cy="2010228"/>
          </a:xfrm>
          <a:prstGeom prst="rect">
            <a:avLst/>
          </a:prstGeom>
          <a:noFill/>
          <a:ln>
            <a:noFill/>
          </a:ln>
        </p:spPr>
        <p:txBody>
          <a:bodyPr/>
          <a:lstStyle/>
          <a:p>
            <a:endParaRPr lang="en-I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7"/>
          <p:cNvSpPr/>
          <p:nvPr/>
        </p:nvSpPr>
        <p:spPr>
          <a:xfrm>
            <a:off x="2547258" y="1240972"/>
            <a:ext cx="7097484"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id-ID" sz="1000" dirty="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a:t>
            </a:r>
            <a:endParaRPr sz="1000" dirty="0">
              <a:solidFill>
                <a:schemeClr val="tx1"/>
              </a:solidFill>
              <a:latin typeface="Montserrat Alternates SemiBold"/>
              <a:ea typeface="Montserrat Alternates SemiBold"/>
              <a:cs typeface="Montserrat Alternates SemiBold"/>
              <a:sym typeface="Montserrat Alternates SemiBold"/>
            </a:endParaRPr>
          </a:p>
        </p:txBody>
      </p:sp>
      <p:sp>
        <p:nvSpPr>
          <p:cNvPr id="327" name="Google Shape;327;p17"/>
          <p:cNvSpPr txBox="1"/>
          <p:nvPr/>
        </p:nvSpPr>
        <p:spPr>
          <a:xfrm>
            <a:off x="3458369" y="481583"/>
            <a:ext cx="5275263"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3600" b="1" dirty="0">
                <a:solidFill>
                  <a:srgbClr val="002060"/>
                </a:solidFill>
                <a:latin typeface="Georgia" panose="02040502050405020303" pitchFamily="18" charset="0"/>
                <a:ea typeface="Raleway ExtraBold"/>
                <a:cs typeface="Raleway ExtraBold"/>
                <a:sym typeface="Raleway ExtraBold"/>
              </a:rPr>
              <a:t>INFORMATION</a:t>
            </a:r>
            <a:r>
              <a:rPr lang="id-ID" sz="3600" dirty="0">
                <a:solidFill>
                  <a:srgbClr val="002060"/>
                </a:solidFill>
                <a:latin typeface="Georgia" panose="02040502050405020303" pitchFamily="18" charset="0"/>
                <a:ea typeface="Raleway ExtraBold"/>
                <a:cs typeface="Raleway ExtraBold"/>
                <a:sym typeface="Raleway ExtraBold"/>
              </a:rPr>
              <a:t> </a:t>
            </a:r>
            <a:r>
              <a:rPr lang="id-ID" sz="3600" dirty="0">
                <a:solidFill>
                  <a:srgbClr val="002060"/>
                </a:solidFill>
                <a:latin typeface="Georgia" panose="02040502050405020303" pitchFamily="18" charset="0"/>
                <a:ea typeface="Raleway"/>
                <a:cs typeface="Raleway"/>
                <a:sym typeface="Raleway"/>
              </a:rPr>
              <a:t>FIRM</a:t>
            </a:r>
            <a:endParaRPr sz="3600" dirty="0">
              <a:solidFill>
                <a:srgbClr val="002060"/>
              </a:solidFill>
              <a:latin typeface="Georgia" panose="02040502050405020303" pitchFamily="18" charset="0"/>
              <a:ea typeface="Raleway"/>
              <a:cs typeface="Raleway"/>
              <a:sym typeface="Raleway"/>
            </a:endParaRPr>
          </a:p>
        </p:txBody>
      </p:sp>
      <p:sp>
        <p:nvSpPr>
          <p:cNvPr id="328" name="Google Shape;328;p17"/>
          <p:cNvSpPr/>
          <p:nvPr/>
        </p:nvSpPr>
        <p:spPr>
          <a:xfrm>
            <a:off x="8048172" y="2133600"/>
            <a:ext cx="3497943" cy="2583543"/>
          </a:xfrm>
          <a:prstGeom prst="rect">
            <a:avLst/>
          </a:prstGeom>
          <a:solidFill>
            <a:srgbClr val="012E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9" name="Google Shape;329;p17"/>
          <p:cNvSpPr/>
          <p:nvPr/>
        </p:nvSpPr>
        <p:spPr>
          <a:xfrm>
            <a:off x="1248458" y="5656402"/>
            <a:ext cx="9695084" cy="78483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id-ID" sz="100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 Tincidunt Eget Ante Tincidunt, Eros In Auctor Fringilla Praesent At Diam. Lorem Ipsum Dolor Sit Amet, Lacus Nulla Ac Netus Nibh Aliquet, Lorem Ipsum Dolor Sitlorem Ipsum Dolor Sit Amet, Lacus Nulla Ac Netus Nibh Aliquet, Porttitor Ligula Justo</a:t>
            </a:r>
            <a:endParaRPr>
              <a:solidFill>
                <a:schemeClr val="tx1"/>
              </a:solidFill>
            </a:endParaRPr>
          </a:p>
        </p:txBody>
      </p:sp>
      <p:sp>
        <p:nvSpPr>
          <p:cNvPr id="330" name="Google Shape;330;p17"/>
          <p:cNvSpPr txBox="1"/>
          <p:nvPr/>
        </p:nvSpPr>
        <p:spPr>
          <a:xfrm>
            <a:off x="4906058" y="5181406"/>
            <a:ext cx="237988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200" b="1" dirty="0">
                <a:solidFill>
                  <a:srgbClr val="002060"/>
                </a:solidFill>
                <a:latin typeface="Georgia" panose="02040502050405020303" pitchFamily="18" charset="0"/>
                <a:ea typeface="Raleway"/>
                <a:cs typeface="Raleway"/>
                <a:sym typeface="Raleway"/>
              </a:rPr>
              <a:t>Company SAMPLE TITLE</a:t>
            </a:r>
            <a:endParaRPr sz="1200" b="1" dirty="0">
              <a:solidFill>
                <a:srgbClr val="002060"/>
              </a:solidFill>
              <a:latin typeface="Georgia" panose="02040502050405020303" pitchFamily="18" charset="0"/>
              <a:ea typeface="Raleway"/>
              <a:cs typeface="Raleway"/>
              <a:sym typeface="Raleway"/>
            </a:endParaRPr>
          </a:p>
        </p:txBody>
      </p:sp>
      <p:sp>
        <p:nvSpPr>
          <p:cNvPr id="331" name="Google Shape;331;p17"/>
          <p:cNvSpPr/>
          <p:nvPr/>
        </p:nvSpPr>
        <p:spPr>
          <a:xfrm>
            <a:off x="8276886" y="2987022"/>
            <a:ext cx="2982457" cy="147732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d-ID" sz="1000">
                <a:solidFill>
                  <a:schemeClr val="lt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 TINCIDUNT EGET ANTE TINCIDUNT.</a:t>
            </a:r>
            <a:endParaRPr sz="1000">
              <a:solidFill>
                <a:schemeClr val="lt1"/>
              </a:solidFill>
              <a:latin typeface="Montserrat Alternates SemiBold"/>
              <a:ea typeface="Montserrat Alternates SemiBold"/>
              <a:cs typeface="Montserrat Alternates SemiBold"/>
              <a:sym typeface="Montserrat Alternates SemiBold"/>
            </a:endParaRPr>
          </a:p>
        </p:txBody>
      </p:sp>
      <p:sp>
        <p:nvSpPr>
          <p:cNvPr id="332" name="Google Shape;332;p17"/>
          <p:cNvSpPr txBox="1"/>
          <p:nvPr/>
        </p:nvSpPr>
        <p:spPr>
          <a:xfrm>
            <a:off x="8276886" y="2540708"/>
            <a:ext cx="237988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1200" b="1">
                <a:solidFill>
                  <a:schemeClr val="lt1"/>
                </a:solidFill>
                <a:latin typeface="Georgia" panose="02040502050405020303" pitchFamily="18" charset="0"/>
                <a:ea typeface="Raleway"/>
                <a:cs typeface="Raleway"/>
                <a:sym typeface="Raleway"/>
              </a:rPr>
              <a:t>FIRM INFORMATION</a:t>
            </a:r>
            <a:endParaRPr sz="1200" b="1">
              <a:solidFill>
                <a:schemeClr val="lt1"/>
              </a:solidFill>
              <a:latin typeface="Georgia" panose="02040502050405020303" pitchFamily="18" charset="0"/>
              <a:ea typeface="Raleway"/>
              <a:cs typeface="Raleway"/>
              <a:sym typeface="Raleway"/>
            </a:endParaRPr>
          </a:p>
        </p:txBody>
      </p:sp>
      <p:sp>
        <p:nvSpPr>
          <p:cNvPr id="333" name="Google Shape;333;p17"/>
          <p:cNvSpPr>
            <a:spLocks noGrp="1"/>
          </p:cNvSpPr>
          <p:nvPr>
            <p:ph type="pic" idx="2"/>
          </p:nvPr>
        </p:nvSpPr>
        <p:spPr>
          <a:xfrm>
            <a:off x="645886" y="2133601"/>
            <a:ext cx="3497943" cy="2583543"/>
          </a:xfrm>
          <a:prstGeom prst="rect">
            <a:avLst/>
          </a:prstGeom>
          <a:noFill/>
          <a:ln>
            <a:noFill/>
          </a:ln>
        </p:spPr>
        <p:txBody>
          <a:bodyPr/>
          <a:lstStyle/>
          <a:p>
            <a:endParaRPr lang="en-IN"/>
          </a:p>
        </p:txBody>
      </p:sp>
      <p:sp>
        <p:nvSpPr>
          <p:cNvPr id="334" name="Google Shape;334;p17"/>
          <p:cNvSpPr>
            <a:spLocks noGrp="1"/>
          </p:cNvSpPr>
          <p:nvPr>
            <p:ph type="pic" idx="3"/>
          </p:nvPr>
        </p:nvSpPr>
        <p:spPr>
          <a:xfrm>
            <a:off x="4347030" y="2133600"/>
            <a:ext cx="3497943" cy="2583543"/>
          </a:xfrm>
          <a:prstGeom prst="rect">
            <a:avLst/>
          </a:prstGeom>
          <a:noFill/>
          <a:ln>
            <a:noFill/>
          </a:ln>
        </p:spPr>
        <p:txBody>
          <a:bodyPr/>
          <a:lstStyle/>
          <a:p>
            <a:endParaRPr lang="en-I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8"/>
          <p:cNvSpPr/>
          <p:nvPr/>
        </p:nvSpPr>
        <p:spPr>
          <a:xfrm>
            <a:off x="898529" y="2119452"/>
            <a:ext cx="5879641" cy="1015663"/>
          </a:xfrm>
          <a:prstGeom prst="rect">
            <a:avLst/>
          </a:prstGeom>
          <a:noFill/>
          <a:ln>
            <a:noFill/>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id-ID" sz="1000" dirty="0">
                <a:solidFill>
                  <a:srgbClr val="171616"/>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 Tincidunt Eget Ante Tincidunt, Eros In Auctor Fringilla Praesent At Diam. Lorem Ipsum Dolor Sit</a:t>
            </a:r>
            <a:endParaRPr sz="1000" dirty="0">
              <a:solidFill>
                <a:srgbClr val="171616"/>
              </a:solidFill>
              <a:latin typeface="Montserrat Alternates SemiBold"/>
              <a:ea typeface="Montserrat Alternates SemiBold"/>
              <a:cs typeface="Montserrat Alternates SemiBold"/>
              <a:sym typeface="Montserrat Alternates SemiBold"/>
            </a:endParaRPr>
          </a:p>
        </p:txBody>
      </p:sp>
      <p:sp>
        <p:nvSpPr>
          <p:cNvPr id="340" name="Google Shape;340;p18"/>
          <p:cNvSpPr txBox="1"/>
          <p:nvPr/>
        </p:nvSpPr>
        <p:spPr>
          <a:xfrm>
            <a:off x="4439043" y="1552598"/>
            <a:ext cx="2339127"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d-ID" sz="1200" b="1" dirty="0">
                <a:solidFill>
                  <a:srgbClr val="002060"/>
                </a:solidFill>
                <a:latin typeface="Georgia" panose="02040502050405020303" pitchFamily="18" charset="0"/>
                <a:ea typeface="Raleway"/>
                <a:cs typeface="Raleway"/>
                <a:sym typeface="Raleway"/>
              </a:rPr>
              <a:t>Company SAMPLE TITLE</a:t>
            </a:r>
            <a:endParaRPr sz="1200" b="1" dirty="0">
              <a:solidFill>
                <a:srgbClr val="002060"/>
              </a:solidFill>
              <a:latin typeface="Georgia" panose="02040502050405020303" pitchFamily="18" charset="0"/>
              <a:ea typeface="Raleway"/>
              <a:cs typeface="Raleway"/>
              <a:sym typeface="Raleway"/>
            </a:endParaRPr>
          </a:p>
        </p:txBody>
      </p:sp>
      <p:sp>
        <p:nvSpPr>
          <p:cNvPr id="341" name="Google Shape;341;p18"/>
          <p:cNvSpPr/>
          <p:nvPr/>
        </p:nvSpPr>
        <p:spPr>
          <a:xfrm>
            <a:off x="898529" y="5356138"/>
            <a:ext cx="5879641" cy="1015663"/>
          </a:xfrm>
          <a:prstGeom prst="rect">
            <a:avLst/>
          </a:prstGeom>
          <a:noFill/>
          <a:ln>
            <a:noFill/>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id-ID" sz="1000">
                <a:solidFill>
                  <a:srgbClr val="171616"/>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 Tincidunt Eget Ante Tincidunt, Eros In Auctor Fringilla Praesent At Diam. Lorem Ipsum Dolor Sit</a:t>
            </a:r>
            <a:endParaRPr sz="1000">
              <a:solidFill>
                <a:srgbClr val="171616"/>
              </a:solidFill>
              <a:latin typeface="Montserrat Alternates SemiBold"/>
              <a:ea typeface="Montserrat Alternates SemiBold"/>
              <a:cs typeface="Montserrat Alternates SemiBold"/>
              <a:sym typeface="Montserrat Alternates SemiBold"/>
            </a:endParaRPr>
          </a:p>
        </p:txBody>
      </p:sp>
      <p:sp>
        <p:nvSpPr>
          <p:cNvPr id="342" name="Google Shape;342;p18"/>
          <p:cNvSpPr txBox="1"/>
          <p:nvPr/>
        </p:nvSpPr>
        <p:spPr>
          <a:xfrm>
            <a:off x="4439043" y="4806315"/>
            <a:ext cx="2339127"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d-ID" sz="1200" b="1" dirty="0">
                <a:solidFill>
                  <a:srgbClr val="002060"/>
                </a:solidFill>
                <a:latin typeface="Georgia" panose="02040502050405020303" pitchFamily="18" charset="0"/>
                <a:ea typeface="Raleway"/>
                <a:cs typeface="Raleway"/>
                <a:sym typeface="Raleway"/>
              </a:rPr>
              <a:t>Company SAMPLE TITLE</a:t>
            </a:r>
            <a:endParaRPr sz="1200" b="1" dirty="0">
              <a:solidFill>
                <a:srgbClr val="002060"/>
              </a:solidFill>
              <a:latin typeface="Georgia" panose="02040502050405020303" pitchFamily="18" charset="0"/>
              <a:ea typeface="Raleway"/>
              <a:cs typeface="Raleway"/>
              <a:sym typeface="Raleway"/>
            </a:endParaRPr>
          </a:p>
        </p:txBody>
      </p:sp>
      <p:sp>
        <p:nvSpPr>
          <p:cNvPr id="343" name="Google Shape;343;p18"/>
          <p:cNvSpPr/>
          <p:nvPr/>
        </p:nvSpPr>
        <p:spPr>
          <a:xfrm>
            <a:off x="6254180" y="4040325"/>
            <a:ext cx="523990" cy="493166"/>
          </a:xfrm>
          <a:custGeom>
            <a:avLst/>
            <a:gdLst/>
            <a:ahLst/>
            <a:cxnLst/>
            <a:rect l="l" t="t" r="r" b="b"/>
            <a:pathLst>
              <a:path w="714" h="670" extrusionOk="0">
                <a:moveTo>
                  <a:pt x="223" y="581"/>
                </a:moveTo>
                <a:lnTo>
                  <a:pt x="491" y="581"/>
                </a:lnTo>
                <a:lnTo>
                  <a:pt x="491" y="626"/>
                </a:lnTo>
                <a:lnTo>
                  <a:pt x="223" y="626"/>
                </a:lnTo>
                <a:lnTo>
                  <a:pt x="223" y="581"/>
                </a:lnTo>
                <a:close/>
                <a:moveTo>
                  <a:pt x="625" y="134"/>
                </a:moveTo>
                <a:lnTo>
                  <a:pt x="580" y="134"/>
                </a:lnTo>
                <a:lnTo>
                  <a:pt x="580" y="224"/>
                </a:lnTo>
                <a:lnTo>
                  <a:pt x="580" y="268"/>
                </a:lnTo>
                <a:lnTo>
                  <a:pt x="134" y="268"/>
                </a:lnTo>
                <a:lnTo>
                  <a:pt x="134" y="224"/>
                </a:lnTo>
                <a:lnTo>
                  <a:pt x="134" y="134"/>
                </a:lnTo>
                <a:lnTo>
                  <a:pt x="89" y="134"/>
                </a:lnTo>
                <a:cubicBezTo>
                  <a:pt x="44" y="134"/>
                  <a:pt x="0" y="179"/>
                  <a:pt x="0" y="224"/>
                </a:cubicBezTo>
                <a:lnTo>
                  <a:pt x="0" y="447"/>
                </a:lnTo>
                <a:cubicBezTo>
                  <a:pt x="0" y="492"/>
                  <a:pt x="44" y="536"/>
                  <a:pt x="89" y="536"/>
                </a:cubicBezTo>
                <a:lnTo>
                  <a:pt x="134" y="536"/>
                </a:lnTo>
                <a:lnTo>
                  <a:pt x="134" y="447"/>
                </a:lnTo>
                <a:lnTo>
                  <a:pt x="134" y="402"/>
                </a:lnTo>
                <a:lnTo>
                  <a:pt x="580" y="402"/>
                </a:lnTo>
                <a:lnTo>
                  <a:pt x="580" y="447"/>
                </a:lnTo>
                <a:lnTo>
                  <a:pt x="580" y="536"/>
                </a:lnTo>
                <a:lnTo>
                  <a:pt x="625" y="536"/>
                </a:lnTo>
                <a:cubicBezTo>
                  <a:pt x="670" y="536"/>
                  <a:pt x="714" y="492"/>
                  <a:pt x="714" y="447"/>
                </a:cubicBezTo>
                <a:lnTo>
                  <a:pt x="714" y="224"/>
                </a:lnTo>
                <a:cubicBezTo>
                  <a:pt x="714" y="179"/>
                  <a:pt x="670" y="134"/>
                  <a:pt x="625" y="134"/>
                </a:cubicBezTo>
                <a:close/>
                <a:moveTo>
                  <a:pt x="536" y="134"/>
                </a:moveTo>
                <a:lnTo>
                  <a:pt x="536" y="0"/>
                </a:lnTo>
                <a:lnTo>
                  <a:pt x="178" y="0"/>
                </a:lnTo>
                <a:lnTo>
                  <a:pt x="178" y="134"/>
                </a:lnTo>
                <a:lnTo>
                  <a:pt x="178" y="224"/>
                </a:lnTo>
                <a:lnTo>
                  <a:pt x="536" y="224"/>
                </a:lnTo>
                <a:lnTo>
                  <a:pt x="536" y="134"/>
                </a:lnTo>
                <a:close/>
                <a:moveTo>
                  <a:pt x="223" y="492"/>
                </a:moveTo>
                <a:lnTo>
                  <a:pt x="491" y="492"/>
                </a:lnTo>
                <a:lnTo>
                  <a:pt x="491" y="536"/>
                </a:lnTo>
                <a:lnTo>
                  <a:pt x="223" y="536"/>
                </a:lnTo>
                <a:lnTo>
                  <a:pt x="223" y="492"/>
                </a:lnTo>
                <a:close/>
                <a:moveTo>
                  <a:pt x="178" y="536"/>
                </a:moveTo>
                <a:lnTo>
                  <a:pt x="178" y="670"/>
                </a:lnTo>
                <a:lnTo>
                  <a:pt x="536" y="670"/>
                </a:lnTo>
                <a:lnTo>
                  <a:pt x="536" y="536"/>
                </a:lnTo>
                <a:lnTo>
                  <a:pt x="536" y="447"/>
                </a:lnTo>
                <a:lnTo>
                  <a:pt x="178" y="447"/>
                </a:lnTo>
                <a:lnTo>
                  <a:pt x="178" y="536"/>
                </a:lnTo>
                <a:close/>
              </a:path>
            </a:pathLst>
          </a:custGeom>
          <a:solidFill>
            <a:srgbClr val="002060"/>
          </a:solidFill>
          <a:ln>
            <a:noFill/>
          </a:ln>
        </p:spPr>
        <p:txBody>
          <a:bodyPr spcFirstLastPara="1" wrap="square" lIns="146075" tIns="73025" rIns="146075" bIns="73025" anchor="t" anchorCtr="0">
            <a:noAutofit/>
          </a:bodyPr>
          <a:lstStyle/>
          <a:p>
            <a:pPr marL="0" marR="0" lvl="0" indent="0" algn="l" rtl="0">
              <a:spcBef>
                <a:spcPts val="0"/>
              </a:spcBef>
              <a:spcAft>
                <a:spcPts val="0"/>
              </a:spcAft>
              <a:buNone/>
            </a:pPr>
            <a:endParaRPr sz="2876">
              <a:solidFill>
                <a:schemeClr val="dk1"/>
              </a:solidFill>
              <a:latin typeface="Calibri"/>
              <a:ea typeface="Calibri"/>
              <a:cs typeface="Calibri"/>
              <a:sym typeface="Calibri"/>
            </a:endParaRPr>
          </a:p>
        </p:txBody>
      </p:sp>
      <p:sp>
        <p:nvSpPr>
          <p:cNvPr id="344" name="Google Shape;344;p18"/>
          <p:cNvSpPr/>
          <p:nvPr/>
        </p:nvSpPr>
        <p:spPr>
          <a:xfrm>
            <a:off x="6254180" y="846632"/>
            <a:ext cx="523990" cy="416111"/>
          </a:xfrm>
          <a:custGeom>
            <a:avLst/>
            <a:gdLst/>
            <a:ahLst/>
            <a:cxnLst/>
            <a:rect l="l" t="t" r="r" b="b"/>
            <a:pathLst>
              <a:path w="718" h="568" extrusionOk="0">
                <a:moveTo>
                  <a:pt x="685" y="253"/>
                </a:moveTo>
                <a:lnTo>
                  <a:pt x="684" y="553"/>
                </a:lnTo>
                <a:lnTo>
                  <a:pt x="626" y="232"/>
                </a:lnTo>
                <a:cubicBezTo>
                  <a:pt x="622" y="214"/>
                  <a:pt x="602" y="215"/>
                  <a:pt x="602" y="215"/>
                </a:cubicBezTo>
                <a:lnTo>
                  <a:pt x="111" y="215"/>
                </a:lnTo>
                <a:lnTo>
                  <a:pt x="111" y="113"/>
                </a:lnTo>
                <a:lnTo>
                  <a:pt x="685" y="113"/>
                </a:lnTo>
                <a:lnTo>
                  <a:pt x="685" y="253"/>
                </a:lnTo>
                <a:close/>
                <a:moveTo>
                  <a:pt x="716" y="541"/>
                </a:moveTo>
                <a:lnTo>
                  <a:pt x="716" y="82"/>
                </a:lnTo>
                <a:cubicBezTo>
                  <a:pt x="716" y="68"/>
                  <a:pt x="705" y="56"/>
                  <a:pt x="691" y="56"/>
                </a:cubicBezTo>
                <a:lnTo>
                  <a:pt x="367" y="56"/>
                </a:lnTo>
                <a:cubicBezTo>
                  <a:pt x="357" y="56"/>
                  <a:pt x="349" y="38"/>
                  <a:pt x="349" y="31"/>
                </a:cubicBezTo>
                <a:lnTo>
                  <a:pt x="349" y="28"/>
                </a:lnTo>
                <a:cubicBezTo>
                  <a:pt x="349" y="13"/>
                  <a:pt x="337" y="0"/>
                  <a:pt x="322" y="0"/>
                </a:cubicBezTo>
                <a:lnTo>
                  <a:pt x="149" y="0"/>
                </a:lnTo>
                <a:cubicBezTo>
                  <a:pt x="134" y="0"/>
                  <a:pt x="122" y="13"/>
                  <a:pt x="122" y="28"/>
                </a:cubicBezTo>
                <a:lnTo>
                  <a:pt x="122" y="31"/>
                </a:lnTo>
                <a:cubicBezTo>
                  <a:pt x="122" y="38"/>
                  <a:pt x="114" y="56"/>
                  <a:pt x="104" y="56"/>
                </a:cubicBezTo>
                <a:lnTo>
                  <a:pt x="104" y="56"/>
                </a:lnTo>
                <a:cubicBezTo>
                  <a:pt x="90" y="57"/>
                  <a:pt x="79" y="68"/>
                  <a:pt x="79" y="82"/>
                </a:cubicBezTo>
                <a:lnTo>
                  <a:pt x="79" y="215"/>
                </a:lnTo>
                <a:lnTo>
                  <a:pt x="24" y="215"/>
                </a:lnTo>
                <a:cubicBezTo>
                  <a:pt x="24" y="215"/>
                  <a:pt x="0" y="214"/>
                  <a:pt x="8" y="243"/>
                </a:cubicBezTo>
                <a:lnTo>
                  <a:pt x="66" y="541"/>
                </a:lnTo>
                <a:cubicBezTo>
                  <a:pt x="66" y="556"/>
                  <a:pt x="77" y="568"/>
                  <a:pt x="92" y="568"/>
                </a:cubicBezTo>
                <a:lnTo>
                  <a:pt x="703" y="568"/>
                </a:lnTo>
                <a:cubicBezTo>
                  <a:pt x="718" y="568"/>
                  <a:pt x="716" y="541"/>
                  <a:pt x="716" y="541"/>
                </a:cubicBezTo>
                <a:close/>
              </a:path>
            </a:pathLst>
          </a:custGeom>
          <a:solidFill>
            <a:srgbClr val="002060"/>
          </a:solidFill>
          <a:ln>
            <a:noFill/>
          </a:ln>
        </p:spPr>
        <p:txBody>
          <a:bodyPr spcFirstLastPara="1" wrap="square" lIns="146075" tIns="73025" rIns="146075" bIns="73025" anchor="t" anchorCtr="0">
            <a:noAutofit/>
          </a:bodyPr>
          <a:lstStyle/>
          <a:p>
            <a:pPr marL="0" marR="0" lvl="0" indent="0" algn="l" rtl="0">
              <a:spcBef>
                <a:spcPts val="0"/>
              </a:spcBef>
              <a:spcAft>
                <a:spcPts val="0"/>
              </a:spcAft>
              <a:buNone/>
            </a:pPr>
            <a:endParaRPr sz="2876">
              <a:solidFill>
                <a:schemeClr val="dk1"/>
              </a:solidFill>
              <a:latin typeface="Calibri"/>
              <a:ea typeface="Calibri"/>
              <a:cs typeface="Calibri"/>
              <a:sym typeface="Calibri"/>
            </a:endParaRPr>
          </a:p>
        </p:txBody>
      </p:sp>
      <p:sp>
        <p:nvSpPr>
          <p:cNvPr id="345" name="Google Shape;345;p18"/>
          <p:cNvSpPr>
            <a:spLocks noGrp="1"/>
          </p:cNvSpPr>
          <p:nvPr>
            <p:ph type="pic" idx="2"/>
          </p:nvPr>
        </p:nvSpPr>
        <p:spPr>
          <a:xfrm>
            <a:off x="7199086" y="148772"/>
            <a:ext cx="4804229" cy="3083955"/>
          </a:xfrm>
          <a:prstGeom prst="rect">
            <a:avLst/>
          </a:prstGeom>
          <a:noFill/>
          <a:ln>
            <a:noFill/>
          </a:ln>
        </p:spPr>
        <p:txBody>
          <a:bodyPr/>
          <a:lstStyle/>
          <a:p>
            <a:endParaRPr lang="en-IN"/>
          </a:p>
        </p:txBody>
      </p:sp>
      <p:sp>
        <p:nvSpPr>
          <p:cNvPr id="346" name="Google Shape;346;p18"/>
          <p:cNvSpPr>
            <a:spLocks noGrp="1"/>
          </p:cNvSpPr>
          <p:nvPr>
            <p:ph type="pic" idx="3"/>
          </p:nvPr>
        </p:nvSpPr>
        <p:spPr>
          <a:xfrm>
            <a:off x="7199086" y="3625272"/>
            <a:ext cx="4804229" cy="3083955"/>
          </a:xfrm>
          <a:prstGeom prst="rect">
            <a:avLst/>
          </a:prstGeom>
          <a:noFill/>
          <a:ln>
            <a:noFill/>
          </a:ln>
        </p:spPr>
        <p:txBody>
          <a:bodyPr/>
          <a:lstStyle/>
          <a:p>
            <a:endParaRPr lang="en-I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9"/>
          <p:cNvSpPr/>
          <p:nvPr/>
        </p:nvSpPr>
        <p:spPr>
          <a:xfrm>
            <a:off x="4717142" y="0"/>
            <a:ext cx="3875314" cy="68580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2" name="Google Shape;352;p19"/>
          <p:cNvSpPr/>
          <p:nvPr/>
        </p:nvSpPr>
        <p:spPr>
          <a:xfrm>
            <a:off x="4909570" y="3730538"/>
            <a:ext cx="3366856" cy="21698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d-ID" sz="1000">
                <a:solidFill>
                  <a:schemeClr val="lt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 Tincidunt Eget Ante Tincidunt, Eros In Auctor Fringilla Praesent At Diam. Lorem Ipsum Dolor Sit Amet, Lacus Nulla Ac Netus Nibh Aliquet, Lorem Ipsum Dolor Sitlorem Ipsum Dolor Sit Amet, Lacus Nulla Ac Netus Nibh Aliquet, Porttitor Ligula Justo</a:t>
            </a:r>
            <a:endParaRPr/>
          </a:p>
        </p:txBody>
      </p:sp>
      <p:sp>
        <p:nvSpPr>
          <p:cNvPr id="353" name="Google Shape;353;p19"/>
          <p:cNvSpPr txBox="1"/>
          <p:nvPr/>
        </p:nvSpPr>
        <p:spPr>
          <a:xfrm>
            <a:off x="4909570" y="2963692"/>
            <a:ext cx="148441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1200" b="1" dirty="0">
                <a:solidFill>
                  <a:schemeClr val="lt1"/>
                </a:solidFill>
                <a:latin typeface="Georgia" panose="02040502050405020303" pitchFamily="18" charset="0"/>
                <a:ea typeface="Raleway"/>
                <a:cs typeface="Raleway"/>
                <a:sym typeface="Raleway"/>
              </a:rPr>
              <a:t>Company SAMPLE TITLE</a:t>
            </a:r>
            <a:endParaRPr sz="1200" b="1" dirty="0">
              <a:solidFill>
                <a:schemeClr val="lt1"/>
              </a:solidFill>
              <a:latin typeface="Georgia" panose="02040502050405020303" pitchFamily="18" charset="0"/>
              <a:ea typeface="Raleway"/>
              <a:cs typeface="Raleway"/>
              <a:sym typeface="Raleway"/>
            </a:endParaRPr>
          </a:p>
        </p:txBody>
      </p:sp>
      <p:sp>
        <p:nvSpPr>
          <p:cNvPr id="354" name="Google Shape;354;p19"/>
          <p:cNvSpPr txBox="1"/>
          <p:nvPr/>
        </p:nvSpPr>
        <p:spPr>
          <a:xfrm>
            <a:off x="4717142" y="1458182"/>
            <a:ext cx="3969657"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3600" b="1" dirty="0">
                <a:solidFill>
                  <a:schemeClr val="lt1"/>
                </a:solidFill>
                <a:latin typeface="Georgia" panose="02040502050405020303" pitchFamily="18" charset="0"/>
                <a:ea typeface="Raleway ExtraBold"/>
                <a:cs typeface="Raleway ExtraBold"/>
                <a:sym typeface="Raleway ExtraBold"/>
              </a:rPr>
              <a:t>INFORMATION</a:t>
            </a:r>
            <a:r>
              <a:rPr lang="id-ID" sz="3600" dirty="0">
                <a:solidFill>
                  <a:schemeClr val="lt1"/>
                </a:solidFill>
                <a:latin typeface="Georgia" panose="02040502050405020303" pitchFamily="18" charset="0"/>
                <a:ea typeface="Raleway ExtraBold"/>
                <a:cs typeface="Raleway ExtraBold"/>
                <a:sym typeface="Raleway ExtraBold"/>
              </a:rPr>
              <a:t> </a:t>
            </a:r>
            <a:r>
              <a:rPr lang="id-ID" sz="3600" dirty="0">
                <a:solidFill>
                  <a:schemeClr val="lt1"/>
                </a:solidFill>
                <a:latin typeface="Georgia" panose="02040502050405020303" pitchFamily="18" charset="0"/>
                <a:ea typeface="Raleway"/>
                <a:cs typeface="Raleway"/>
                <a:sym typeface="Raleway"/>
              </a:rPr>
              <a:t>FIRM</a:t>
            </a:r>
            <a:endParaRPr sz="3600" dirty="0">
              <a:solidFill>
                <a:schemeClr val="lt1"/>
              </a:solidFill>
              <a:latin typeface="Georgia" panose="02040502050405020303" pitchFamily="18" charset="0"/>
              <a:ea typeface="Raleway"/>
              <a:cs typeface="Raleway"/>
              <a:sym typeface="Raleway"/>
            </a:endParaRPr>
          </a:p>
        </p:txBody>
      </p:sp>
      <p:sp>
        <p:nvSpPr>
          <p:cNvPr id="355" name="Google Shape;355;p19"/>
          <p:cNvSpPr/>
          <p:nvPr/>
        </p:nvSpPr>
        <p:spPr>
          <a:xfrm>
            <a:off x="9086667" y="1568881"/>
            <a:ext cx="2495731" cy="78483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id-ID" sz="1000">
                <a:solidFill>
                  <a:srgbClr val="7F7F7F"/>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a:t>
            </a:r>
            <a:endParaRPr sz="1000">
              <a:solidFill>
                <a:srgbClr val="7F7F7F"/>
              </a:solidFill>
              <a:latin typeface="Montserrat Alternates SemiBold"/>
              <a:ea typeface="Montserrat Alternates SemiBold"/>
              <a:cs typeface="Montserrat Alternates SemiBold"/>
              <a:sym typeface="Montserrat Alternates SemiBold"/>
            </a:endParaRPr>
          </a:p>
        </p:txBody>
      </p:sp>
      <p:sp>
        <p:nvSpPr>
          <p:cNvPr id="356" name="Google Shape;356;p19"/>
          <p:cNvSpPr txBox="1"/>
          <p:nvPr/>
        </p:nvSpPr>
        <p:spPr>
          <a:xfrm>
            <a:off x="9610323" y="1170673"/>
            <a:ext cx="1448417"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200" b="1" dirty="0">
                <a:solidFill>
                  <a:srgbClr val="002060"/>
                </a:solidFill>
                <a:latin typeface="Georgia" panose="02040502050405020303" pitchFamily="18" charset="0"/>
                <a:ea typeface="Raleway"/>
                <a:cs typeface="Raleway"/>
                <a:sym typeface="Raleway"/>
              </a:rPr>
              <a:t>TITLE ICON</a:t>
            </a:r>
            <a:endParaRPr sz="1200" b="1" dirty="0">
              <a:solidFill>
                <a:srgbClr val="002060"/>
              </a:solidFill>
              <a:latin typeface="Georgia" panose="02040502050405020303" pitchFamily="18" charset="0"/>
              <a:ea typeface="Raleway"/>
              <a:cs typeface="Raleway"/>
              <a:sym typeface="Raleway"/>
            </a:endParaRPr>
          </a:p>
        </p:txBody>
      </p:sp>
      <p:sp>
        <p:nvSpPr>
          <p:cNvPr id="357" name="Google Shape;357;p19"/>
          <p:cNvSpPr/>
          <p:nvPr/>
        </p:nvSpPr>
        <p:spPr>
          <a:xfrm>
            <a:off x="9086667" y="3687967"/>
            <a:ext cx="2495731" cy="78483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id-ID" sz="1000">
                <a:solidFill>
                  <a:srgbClr val="7F7F7F"/>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a:t>
            </a:r>
            <a:endParaRPr sz="1000">
              <a:solidFill>
                <a:srgbClr val="7F7F7F"/>
              </a:solidFill>
              <a:latin typeface="Montserrat Alternates SemiBold"/>
              <a:ea typeface="Montserrat Alternates SemiBold"/>
              <a:cs typeface="Montserrat Alternates SemiBold"/>
              <a:sym typeface="Montserrat Alternates SemiBold"/>
            </a:endParaRPr>
          </a:p>
        </p:txBody>
      </p:sp>
      <p:sp>
        <p:nvSpPr>
          <p:cNvPr id="358" name="Google Shape;358;p19"/>
          <p:cNvSpPr txBox="1"/>
          <p:nvPr/>
        </p:nvSpPr>
        <p:spPr>
          <a:xfrm>
            <a:off x="9610323" y="3289759"/>
            <a:ext cx="1448417"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200" b="1">
                <a:solidFill>
                  <a:srgbClr val="002060"/>
                </a:solidFill>
                <a:latin typeface="Georgia" panose="02040502050405020303" pitchFamily="18" charset="0"/>
                <a:ea typeface="Raleway"/>
                <a:cs typeface="Raleway"/>
                <a:sym typeface="Raleway"/>
              </a:rPr>
              <a:t>TITLE ICON</a:t>
            </a:r>
            <a:endParaRPr sz="1200" b="1">
              <a:solidFill>
                <a:srgbClr val="002060"/>
              </a:solidFill>
              <a:latin typeface="Georgia" panose="02040502050405020303" pitchFamily="18" charset="0"/>
              <a:ea typeface="Raleway"/>
              <a:cs typeface="Raleway"/>
              <a:sym typeface="Raleway"/>
            </a:endParaRPr>
          </a:p>
        </p:txBody>
      </p:sp>
      <p:sp>
        <p:nvSpPr>
          <p:cNvPr id="359" name="Google Shape;359;p19"/>
          <p:cNvSpPr/>
          <p:nvPr/>
        </p:nvSpPr>
        <p:spPr>
          <a:xfrm>
            <a:off x="9086667" y="5807053"/>
            <a:ext cx="2495731" cy="78483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id-ID" sz="1000">
                <a:solidFill>
                  <a:srgbClr val="7F7F7F"/>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a:t>
            </a:r>
            <a:endParaRPr sz="1000">
              <a:solidFill>
                <a:srgbClr val="7F7F7F"/>
              </a:solidFill>
              <a:latin typeface="Montserrat Alternates SemiBold"/>
              <a:ea typeface="Montserrat Alternates SemiBold"/>
              <a:cs typeface="Montserrat Alternates SemiBold"/>
              <a:sym typeface="Montserrat Alternates SemiBold"/>
            </a:endParaRPr>
          </a:p>
        </p:txBody>
      </p:sp>
      <p:sp>
        <p:nvSpPr>
          <p:cNvPr id="360" name="Google Shape;360;p19"/>
          <p:cNvSpPr txBox="1"/>
          <p:nvPr/>
        </p:nvSpPr>
        <p:spPr>
          <a:xfrm>
            <a:off x="9610323" y="5408845"/>
            <a:ext cx="1448417"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200" b="1">
                <a:solidFill>
                  <a:srgbClr val="002060"/>
                </a:solidFill>
                <a:latin typeface="Georgia" panose="02040502050405020303" pitchFamily="18" charset="0"/>
                <a:ea typeface="Raleway"/>
                <a:cs typeface="Raleway"/>
                <a:sym typeface="Raleway"/>
              </a:rPr>
              <a:t>TITLE ICON</a:t>
            </a:r>
            <a:endParaRPr sz="1200" b="1">
              <a:solidFill>
                <a:srgbClr val="002060"/>
              </a:solidFill>
              <a:latin typeface="Georgia" panose="02040502050405020303" pitchFamily="18" charset="0"/>
              <a:ea typeface="Raleway"/>
              <a:cs typeface="Raleway"/>
              <a:sym typeface="Raleway"/>
            </a:endParaRPr>
          </a:p>
        </p:txBody>
      </p:sp>
      <p:sp>
        <p:nvSpPr>
          <p:cNvPr id="361" name="Google Shape;361;p19"/>
          <p:cNvSpPr/>
          <p:nvPr/>
        </p:nvSpPr>
        <p:spPr>
          <a:xfrm>
            <a:off x="10092284" y="576716"/>
            <a:ext cx="484494" cy="341629"/>
          </a:xfrm>
          <a:custGeom>
            <a:avLst/>
            <a:gdLst/>
            <a:ahLst/>
            <a:cxnLst/>
            <a:rect l="l" t="t" r="r" b="b"/>
            <a:pathLst>
              <a:path w="819" h="576" extrusionOk="0">
                <a:moveTo>
                  <a:pt x="454" y="322"/>
                </a:moveTo>
                <a:cubicBezTo>
                  <a:pt x="503" y="253"/>
                  <a:pt x="543" y="198"/>
                  <a:pt x="668" y="190"/>
                </a:cubicBezTo>
                <a:lnTo>
                  <a:pt x="641" y="258"/>
                </a:lnTo>
                <a:cubicBezTo>
                  <a:pt x="640" y="261"/>
                  <a:pt x="641" y="264"/>
                  <a:pt x="643" y="266"/>
                </a:cubicBezTo>
                <a:cubicBezTo>
                  <a:pt x="644" y="267"/>
                  <a:pt x="646" y="267"/>
                  <a:pt x="647" y="267"/>
                </a:cubicBezTo>
                <a:cubicBezTo>
                  <a:pt x="649" y="267"/>
                  <a:pt x="650" y="267"/>
                  <a:pt x="651" y="266"/>
                </a:cubicBezTo>
                <a:lnTo>
                  <a:pt x="816" y="139"/>
                </a:lnTo>
                <a:cubicBezTo>
                  <a:pt x="818" y="138"/>
                  <a:pt x="819" y="136"/>
                  <a:pt x="819" y="134"/>
                </a:cubicBezTo>
                <a:cubicBezTo>
                  <a:pt x="819" y="132"/>
                  <a:pt x="818" y="130"/>
                  <a:pt x="816" y="129"/>
                </a:cubicBezTo>
                <a:lnTo>
                  <a:pt x="651" y="2"/>
                </a:lnTo>
                <a:cubicBezTo>
                  <a:pt x="649" y="0"/>
                  <a:pt x="646" y="0"/>
                  <a:pt x="643" y="2"/>
                </a:cubicBezTo>
                <a:cubicBezTo>
                  <a:pt x="641" y="4"/>
                  <a:pt x="640" y="7"/>
                  <a:pt x="641" y="10"/>
                </a:cubicBezTo>
                <a:lnTo>
                  <a:pt x="669" y="80"/>
                </a:lnTo>
                <a:cubicBezTo>
                  <a:pt x="485" y="89"/>
                  <a:pt x="418" y="182"/>
                  <a:pt x="364" y="258"/>
                </a:cubicBezTo>
                <a:cubicBezTo>
                  <a:pt x="315" y="326"/>
                  <a:pt x="276" y="381"/>
                  <a:pt x="150" y="386"/>
                </a:cubicBezTo>
                <a:lnTo>
                  <a:pt x="178" y="318"/>
                </a:lnTo>
                <a:cubicBezTo>
                  <a:pt x="179" y="315"/>
                  <a:pt x="178" y="312"/>
                  <a:pt x="175" y="310"/>
                </a:cubicBezTo>
                <a:cubicBezTo>
                  <a:pt x="174" y="309"/>
                  <a:pt x="173" y="309"/>
                  <a:pt x="171" y="309"/>
                </a:cubicBezTo>
                <a:cubicBezTo>
                  <a:pt x="170" y="309"/>
                  <a:pt x="168" y="309"/>
                  <a:pt x="167" y="310"/>
                </a:cubicBezTo>
                <a:lnTo>
                  <a:pt x="2" y="437"/>
                </a:lnTo>
                <a:cubicBezTo>
                  <a:pt x="1" y="438"/>
                  <a:pt x="0" y="440"/>
                  <a:pt x="0" y="442"/>
                </a:cubicBezTo>
                <a:cubicBezTo>
                  <a:pt x="0" y="444"/>
                  <a:pt x="1" y="446"/>
                  <a:pt x="2" y="447"/>
                </a:cubicBezTo>
                <a:lnTo>
                  <a:pt x="167" y="574"/>
                </a:lnTo>
                <a:cubicBezTo>
                  <a:pt x="170" y="576"/>
                  <a:pt x="173" y="576"/>
                  <a:pt x="175" y="574"/>
                </a:cubicBezTo>
                <a:cubicBezTo>
                  <a:pt x="178" y="572"/>
                  <a:pt x="179" y="569"/>
                  <a:pt x="177" y="566"/>
                </a:cubicBezTo>
                <a:lnTo>
                  <a:pt x="150" y="497"/>
                </a:lnTo>
                <a:cubicBezTo>
                  <a:pt x="333" y="490"/>
                  <a:pt x="400" y="397"/>
                  <a:pt x="454" y="322"/>
                </a:cubicBezTo>
                <a:close/>
                <a:moveTo>
                  <a:pt x="167" y="266"/>
                </a:moveTo>
                <a:cubicBezTo>
                  <a:pt x="168" y="267"/>
                  <a:pt x="170" y="267"/>
                  <a:pt x="171" y="267"/>
                </a:cubicBezTo>
                <a:cubicBezTo>
                  <a:pt x="173" y="267"/>
                  <a:pt x="174" y="267"/>
                  <a:pt x="175" y="266"/>
                </a:cubicBezTo>
                <a:cubicBezTo>
                  <a:pt x="178" y="264"/>
                  <a:pt x="179" y="261"/>
                  <a:pt x="178" y="258"/>
                </a:cubicBezTo>
                <a:lnTo>
                  <a:pt x="151" y="190"/>
                </a:lnTo>
                <a:cubicBezTo>
                  <a:pt x="244" y="196"/>
                  <a:pt x="290" y="228"/>
                  <a:pt x="327" y="272"/>
                </a:cubicBezTo>
                <a:cubicBezTo>
                  <a:pt x="334" y="264"/>
                  <a:pt x="340" y="255"/>
                  <a:pt x="347" y="245"/>
                </a:cubicBezTo>
                <a:cubicBezTo>
                  <a:pt x="361" y="226"/>
                  <a:pt x="376" y="204"/>
                  <a:pt x="395" y="183"/>
                </a:cubicBezTo>
                <a:cubicBezTo>
                  <a:pt x="345" y="131"/>
                  <a:pt x="275" y="86"/>
                  <a:pt x="150" y="80"/>
                </a:cubicBezTo>
                <a:lnTo>
                  <a:pt x="178" y="10"/>
                </a:lnTo>
                <a:cubicBezTo>
                  <a:pt x="179" y="7"/>
                  <a:pt x="178" y="4"/>
                  <a:pt x="175" y="2"/>
                </a:cubicBezTo>
                <a:cubicBezTo>
                  <a:pt x="173" y="0"/>
                  <a:pt x="170" y="0"/>
                  <a:pt x="167" y="2"/>
                </a:cubicBezTo>
                <a:lnTo>
                  <a:pt x="2" y="129"/>
                </a:lnTo>
                <a:cubicBezTo>
                  <a:pt x="1" y="130"/>
                  <a:pt x="0" y="132"/>
                  <a:pt x="0" y="134"/>
                </a:cubicBezTo>
                <a:cubicBezTo>
                  <a:pt x="0" y="136"/>
                  <a:pt x="1" y="138"/>
                  <a:pt x="2" y="139"/>
                </a:cubicBezTo>
                <a:lnTo>
                  <a:pt x="167" y="266"/>
                </a:lnTo>
                <a:close/>
                <a:moveTo>
                  <a:pt x="816" y="437"/>
                </a:moveTo>
                <a:cubicBezTo>
                  <a:pt x="818" y="438"/>
                  <a:pt x="819" y="440"/>
                  <a:pt x="819" y="442"/>
                </a:cubicBezTo>
                <a:cubicBezTo>
                  <a:pt x="819" y="444"/>
                  <a:pt x="818" y="446"/>
                  <a:pt x="816" y="447"/>
                </a:cubicBezTo>
                <a:lnTo>
                  <a:pt x="651" y="574"/>
                </a:lnTo>
                <a:cubicBezTo>
                  <a:pt x="649" y="576"/>
                  <a:pt x="646" y="576"/>
                  <a:pt x="643" y="574"/>
                </a:cubicBezTo>
                <a:cubicBezTo>
                  <a:pt x="641" y="572"/>
                  <a:pt x="640" y="569"/>
                  <a:pt x="641" y="566"/>
                </a:cubicBezTo>
                <a:lnTo>
                  <a:pt x="668" y="497"/>
                </a:lnTo>
                <a:cubicBezTo>
                  <a:pt x="544" y="492"/>
                  <a:pt x="473" y="448"/>
                  <a:pt x="424" y="396"/>
                </a:cubicBezTo>
                <a:cubicBezTo>
                  <a:pt x="442" y="375"/>
                  <a:pt x="457" y="354"/>
                  <a:pt x="471" y="334"/>
                </a:cubicBezTo>
                <a:cubicBezTo>
                  <a:pt x="478" y="325"/>
                  <a:pt x="485" y="315"/>
                  <a:pt x="491" y="307"/>
                </a:cubicBezTo>
                <a:cubicBezTo>
                  <a:pt x="529" y="351"/>
                  <a:pt x="575" y="382"/>
                  <a:pt x="668" y="386"/>
                </a:cubicBezTo>
                <a:lnTo>
                  <a:pt x="641" y="318"/>
                </a:lnTo>
                <a:cubicBezTo>
                  <a:pt x="640" y="315"/>
                  <a:pt x="641" y="312"/>
                  <a:pt x="643" y="310"/>
                </a:cubicBezTo>
                <a:cubicBezTo>
                  <a:pt x="644" y="309"/>
                  <a:pt x="646" y="309"/>
                  <a:pt x="647" y="309"/>
                </a:cubicBezTo>
                <a:cubicBezTo>
                  <a:pt x="649" y="309"/>
                  <a:pt x="650" y="309"/>
                  <a:pt x="651" y="310"/>
                </a:cubicBezTo>
                <a:lnTo>
                  <a:pt x="816" y="437"/>
                </a:lnTo>
                <a:close/>
              </a:path>
            </a:pathLst>
          </a:custGeom>
          <a:solidFill>
            <a:srgbClr val="002060"/>
          </a:solidFill>
          <a:ln>
            <a:noFill/>
          </a:ln>
        </p:spPr>
        <p:txBody>
          <a:bodyPr spcFirstLastPara="1" wrap="square" lIns="146075" tIns="73025" rIns="146075" bIns="73025" anchor="t" anchorCtr="0">
            <a:noAutofit/>
          </a:bodyPr>
          <a:lstStyle/>
          <a:p>
            <a:pPr marL="0" marR="0" lvl="0" indent="0" algn="l" rtl="0">
              <a:spcBef>
                <a:spcPts val="0"/>
              </a:spcBef>
              <a:spcAft>
                <a:spcPts val="0"/>
              </a:spcAft>
              <a:buNone/>
            </a:pPr>
            <a:endParaRPr sz="2876">
              <a:solidFill>
                <a:schemeClr val="dk1"/>
              </a:solidFill>
              <a:latin typeface="Calibri"/>
              <a:ea typeface="Calibri"/>
              <a:cs typeface="Calibri"/>
              <a:sym typeface="Calibri"/>
            </a:endParaRPr>
          </a:p>
        </p:txBody>
      </p:sp>
      <p:sp>
        <p:nvSpPr>
          <p:cNvPr id="362" name="Google Shape;362;p19"/>
          <p:cNvSpPr/>
          <p:nvPr/>
        </p:nvSpPr>
        <p:spPr>
          <a:xfrm>
            <a:off x="10131566" y="2751919"/>
            <a:ext cx="406850" cy="409957"/>
          </a:xfrm>
          <a:custGeom>
            <a:avLst/>
            <a:gdLst/>
            <a:ahLst/>
            <a:cxnLst/>
            <a:rect l="l" t="t" r="r" b="b"/>
            <a:pathLst>
              <a:path w="684" h="693" extrusionOk="0">
                <a:moveTo>
                  <a:pt x="272" y="693"/>
                </a:moveTo>
                <a:lnTo>
                  <a:pt x="272" y="630"/>
                </a:lnTo>
                <a:cubicBezTo>
                  <a:pt x="584" y="630"/>
                  <a:pt x="618" y="327"/>
                  <a:pt x="618" y="327"/>
                </a:cubicBezTo>
                <a:cubicBezTo>
                  <a:pt x="618" y="327"/>
                  <a:pt x="525" y="396"/>
                  <a:pt x="272" y="396"/>
                </a:cubicBezTo>
                <a:lnTo>
                  <a:pt x="272" y="334"/>
                </a:lnTo>
                <a:lnTo>
                  <a:pt x="0" y="513"/>
                </a:lnTo>
                <a:lnTo>
                  <a:pt x="272" y="693"/>
                </a:lnTo>
                <a:close/>
                <a:moveTo>
                  <a:pt x="413" y="0"/>
                </a:moveTo>
                <a:lnTo>
                  <a:pt x="413" y="63"/>
                </a:lnTo>
                <a:cubicBezTo>
                  <a:pt x="101" y="63"/>
                  <a:pt x="62" y="366"/>
                  <a:pt x="62" y="366"/>
                </a:cubicBezTo>
                <a:cubicBezTo>
                  <a:pt x="62" y="366"/>
                  <a:pt x="159" y="297"/>
                  <a:pt x="413" y="297"/>
                </a:cubicBezTo>
                <a:lnTo>
                  <a:pt x="413" y="359"/>
                </a:lnTo>
                <a:lnTo>
                  <a:pt x="684" y="180"/>
                </a:lnTo>
                <a:lnTo>
                  <a:pt x="413" y="0"/>
                </a:lnTo>
                <a:close/>
              </a:path>
            </a:pathLst>
          </a:custGeom>
          <a:solidFill>
            <a:srgbClr val="002060"/>
          </a:solidFill>
          <a:ln>
            <a:noFill/>
          </a:ln>
        </p:spPr>
        <p:txBody>
          <a:bodyPr spcFirstLastPara="1" wrap="square" lIns="146075" tIns="73025" rIns="146075" bIns="73025" anchor="t" anchorCtr="0">
            <a:noAutofit/>
          </a:bodyPr>
          <a:lstStyle/>
          <a:p>
            <a:pPr marL="0" marR="0" lvl="0" indent="0" algn="l" rtl="0">
              <a:spcBef>
                <a:spcPts val="0"/>
              </a:spcBef>
              <a:spcAft>
                <a:spcPts val="0"/>
              </a:spcAft>
              <a:buNone/>
            </a:pPr>
            <a:endParaRPr sz="2876">
              <a:solidFill>
                <a:schemeClr val="dk1"/>
              </a:solidFill>
              <a:latin typeface="Calibri"/>
              <a:ea typeface="Calibri"/>
              <a:cs typeface="Calibri"/>
              <a:sym typeface="Calibri"/>
            </a:endParaRPr>
          </a:p>
        </p:txBody>
      </p:sp>
      <p:sp>
        <p:nvSpPr>
          <p:cNvPr id="363" name="Google Shape;363;p19"/>
          <p:cNvSpPr/>
          <p:nvPr/>
        </p:nvSpPr>
        <p:spPr>
          <a:xfrm>
            <a:off x="10119145" y="4874008"/>
            <a:ext cx="419271" cy="354052"/>
          </a:xfrm>
          <a:custGeom>
            <a:avLst/>
            <a:gdLst/>
            <a:ahLst/>
            <a:cxnLst/>
            <a:rect l="l" t="t" r="r" b="b"/>
            <a:pathLst>
              <a:path w="708" h="597" extrusionOk="0">
                <a:moveTo>
                  <a:pt x="199" y="498"/>
                </a:moveTo>
                <a:lnTo>
                  <a:pt x="133" y="498"/>
                </a:lnTo>
                <a:cubicBezTo>
                  <a:pt x="114" y="498"/>
                  <a:pt x="99" y="483"/>
                  <a:pt x="99" y="464"/>
                </a:cubicBezTo>
                <a:lnTo>
                  <a:pt x="100" y="398"/>
                </a:lnTo>
                <a:lnTo>
                  <a:pt x="100" y="332"/>
                </a:lnTo>
                <a:cubicBezTo>
                  <a:pt x="100" y="313"/>
                  <a:pt x="114" y="298"/>
                  <a:pt x="133" y="298"/>
                </a:cubicBezTo>
                <a:lnTo>
                  <a:pt x="199" y="298"/>
                </a:lnTo>
                <a:cubicBezTo>
                  <a:pt x="217" y="298"/>
                  <a:pt x="232" y="313"/>
                  <a:pt x="232" y="332"/>
                </a:cubicBezTo>
                <a:lnTo>
                  <a:pt x="232" y="398"/>
                </a:lnTo>
                <a:lnTo>
                  <a:pt x="232" y="464"/>
                </a:lnTo>
                <a:cubicBezTo>
                  <a:pt x="232" y="483"/>
                  <a:pt x="217" y="498"/>
                  <a:pt x="199" y="498"/>
                </a:cubicBezTo>
                <a:close/>
                <a:moveTo>
                  <a:pt x="387" y="498"/>
                </a:moveTo>
                <a:lnTo>
                  <a:pt x="321" y="498"/>
                </a:lnTo>
                <a:cubicBezTo>
                  <a:pt x="302" y="498"/>
                  <a:pt x="288" y="483"/>
                  <a:pt x="288" y="464"/>
                </a:cubicBezTo>
                <a:lnTo>
                  <a:pt x="288" y="398"/>
                </a:lnTo>
                <a:lnTo>
                  <a:pt x="288" y="99"/>
                </a:lnTo>
                <a:lnTo>
                  <a:pt x="288" y="33"/>
                </a:lnTo>
                <a:cubicBezTo>
                  <a:pt x="288" y="15"/>
                  <a:pt x="302" y="0"/>
                  <a:pt x="321" y="0"/>
                </a:cubicBezTo>
                <a:lnTo>
                  <a:pt x="387" y="0"/>
                </a:lnTo>
                <a:cubicBezTo>
                  <a:pt x="405" y="0"/>
                  <a:pt x="420" y="15"/>
                  <a:pt x="420" y="33"/>
                </a:cubicBezTo>
                <a:lnTo>
                  <a:pt x="420" y="99"/>
                </a:lnTo>
                <a:lnTo>
                  <a:pt x="420" y="398"/>
                </a:lnTo>
                <a:lnTo>
                  <a:pt x="420" y="464"/>
                </a:lnTo>
                <a:cubicBezTo>
                  <a:pt x="420" y="483"/>
                  <a:pt x="405" y="498"/>
                  <a:pt x="387" y="498"/>
                </a:cubicBezTo>
                <a:close/>
                <a:moveTo>
                  <a:pt x="608" y="464"/>
                </a:moveTo>
                <a:cubicBezTo>
                  <a:pt x="608" y="483"/>
                  <a:pt x="594" y="498"/>
                  <a:pt x="575" y="498"/>
                </a:cubicBezTo>
                <a:lnTo>
                  <a:pt x="509" y="498"/>
                </a:lnTo>
                <a:cubicBezTo>
                  <a:pt x="490" y="498"/>
                  <a:pt x="476" y="483"/>
                  <a:pt x="476" y="464"/>
                </a:cubicBezTo>
                <a:lnTo>
                  <a:pt x="476" y="232"/>
                </a:lnTo>
                <a:lnTo>
                  <a:pt x="476" y="166"/>
                </a:lnTo>
                <a:cubicBezTo>
                  <a:pt x="476" y="147"/>
                  <a:pt x="490" y="132"/>
                  <a:pt x="509" y="132"/>
                </a:cubicBezTo>
                <a:lnTo>
                  <a:pt x="575" y="132"/>
                </a:lnTo>
                <a:cubicBezTo>
                  <a:pt x="594" y="132"/>
                  <a:pt x="608" y="147"/>
                  <a:pt x="608" y="166"/>
                </a:cubicBezTo>
                <a:lnTo>
                  <a:pt x="608" y="398"/>
                </a:lnTo>
                <a:lnTo>
                  <a:pt x="608" y="464"/>
                </a:lnTo>
                <a:close/>
                <a:moveTo>
                  <a:pt x="680" y="597"/>
                </a:moveTo>
                <a:lnTo>
                  <a:pt x="28" y="597"/>
                </a:lnTo>
                <a:cubicBezTo>
                  <a:pt x="12" y="597"/>
                  <a:pt x="0" y="585"/>
                  <a:pt x="0" y="569"/>
                </a:cubicBezTo>
                <a:lnTo>
                  <a:pt x="0" y="558"/>
                </a:lnTo>
                <a:cubicBezTo>
                  <a:pt x="0" y="543"/>
                  <a:pt x="12" y="531"/>
                  <a:pt x="28" y="531"/>
                </a:cubicBezTo>
                <a:lnTo>
                  <a:pt x="680" y="531"/>
                </a:lnTo>
                <a:cubicBezTo>
                  <a:pt x="696" y="531"/>
                  <a:pt x="708" y="543"/>
                  <a:pt x="708" y="558"/>
                </a:cubicBezTo>
                <a:lnTo>
                  <a:pt x="708" y="569"/>
                </a:lnTo>
                <a:cubicBezTo>
                  <a:pt x="708" y="585"/>
                  <a:pt x="696" y="597"/>
                  <a:pt x="680" y="597"/>
                </a:cubicBezTo>
                <a:close/>
              </a:path>
            </a:pathLst>
          </a:custGeom>
          <a:solidFill>
            <a:srgbClr val="002060"/>
          </a:solidFill>
          <a:ln>
            <a:noFill/>
          </a:ln>
        </p:spPr>
        <p:txBody>
          <a:bodyPr spcFirstLastPara="1" wrap="square" lIns="146075" tIns="73025" rIns="146075" bIns="73025" anchor="t" anchorCtr="0">
            <a:noAutofit/>
          </a:bodyPr>
          <a:lstStyle/>
          <a:p>
            <a:pPr marL="0" marR="0" lvl="0" indent="0" algn="l" rtl="0">
              <a:spcBef>
                <a:spcPts val="0"/>
              </a:spcBef>
              <a:spcAft>
                <a:spcPts val="0"/>
              </a:spcAft>
              <a:buNone/>
            </a:pPr>
            <a:endParaRPr sz="2876">
              <a:solidFill>
                <a:schemeClr val="dk1"/>
              </a:solidFill>
              <a:latin typeface="Calibri"/>
              <a:ea typeface="Calibri"/>
              <a:cs typeface="Calibri"/>
              <a:sym typeface="Calibri"/>
            </a:endParaRPr>
          </a:p>
        </p:txBody>
      </p:sp>
      <p:sp>
        <p:nvSpPr>
          <p:cNvPr id="364" name="Google Shape;364;p19"/>
          <p:cNvSpPr>
            <a:spLocks noGrp="1"/>
          </p:cNvSpPr>
          <p:nvPr>
            <p:ph type="pic" idx="2"/>
          </p:nvPr>
        </p:nvSpPr>
        <p:spPr>
          <a:xfrm>
            <a:off x="0" y="0"/>
            <a:ext cx="4717142" cy="6858000"/>
          </a:xfrm>
          <a:prstGeom prst="rect">
            <a:avLst/>
          </a:prstGeom>
          <a:noFill/>
          <a:ln>
            <a:noFill/>
          </a:ln>
        </p:spPr>
        <p:txBody>
          <a:bodyPr/>
          <a:lstStyle/>
          <a:p>
            <a:endParaRPr lang="en-I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0"/>
          <p:cNvSpPr/>
          <p:nvPr/>
        </p:nvSpPr>
        <p:spPr>
          <a:xfrm>
            <a:off x="2547258" y="1240972"/>
            <a:ext cx="7097484"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id-ID" sz="1000" dirty="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a:t>
            </a:r>
            <a:endParaRPr sz="1000" dirty="0">
              <a:solidFill>
                <a:schemeClr val="tx1"/>
              </a:solidFill>
              <a:latin typeface="Montserrat Alternates SemiBold"/>
              <a:ea typeface="Montserrat Alternates SemiBold"/>
              <a:cs typeface="Montserrat Alternates SemiBold"/>
              <a:sym typeface="Montserrat Alternates SemiBold"/>
            </a:endParaRPr>
          </a:p>
        </p:txBody>
      </p:sp>
      <p:sp>
        <p:nvSpPr>
          <p:cNvPr id="370" name="Google Shape;370;p20"/>
          <p:cNvSpPr txBox="1"/>
          <p:nvPr/>
        </p:nvSpPr>
        <p:spPr>
          <a:xfrm>
            <a:off x="3544888" y="481583"/>
            <a:ext cx="510222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3600" dirty="0">
                <a:solidFill>
                  <a:srgbClr val="002060"/>
                </a:solidFill>
                <a:latin typeface="Georgia" panose="02040502050405020303" pitchFamily="18" charset="0"/>
                <a:ea typeface="Raleway ExtraBold"/>
                <a:cs typeface="Raleway ExtraBold"/>
                <a:sym typeface="Raleway ExtraBold"/>
              </a:rPr>
              <a:t>THE </a:t>
            </a:r>
            <a:r>
              <a:rPr lang="id-ID" sz="3600" b="1" dirty="0">
                <a:solidFill>
                  <a:srgbClr val="002060"/>
                </a:solidFill>
                <a:latin typeface="Georgia" panose="02040502050405020303" pitchFamily="18" charset="0"/>
                <a:ea typeface="Raleway"/>
                <a:cs typeface="Raleway"/>
                <a:sym typeface="Raleway"/>
              </a:rPr>
              <a:t>INFORMATION</a:t>
            </a:r>
            <a:endParaRPr sz="3600" b="1" dirty="0">
              <a:solidFill>
                <a:srgbClr val="002060"/>
              </a:solidFill>
              <a:latin typeface="Georgia" panose="02040502050405020303" pitchFamily="18" charset="0"/>
              <a:ea typeface="Raleway"/>
              <a:cs typeface="Raleway"/>
              <a:sym typeface="Raleway"/>
            </a:endParaRPr>
          </a:p>
        </p:txBody>
      </p:sp>
      <p:sp>
        <p:nvSpPr>
          <p:cNvPr id="371" name="Google Shape;371;p20"/>
          <p:cNvSpPr/>
          <p:nvPr/>
        </p:nvSpPr>
        <p:spPr>
          <a:xfrm>
            <a:off x="266700" y="5653580"/>
            <a:ext cx="2857500" cy="59482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2" name="Google Shape;372;p20"/>
          <p:cNvSpPr/>
          <p:nvPr/>
        </p:nvSpPr>
        <p:spPr>
          <a:xfrm>
            <a:off x="4237705" y="5653580"/>
            <a:ext cx="2857500" cy="59482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20"/>
          <p:cNvSpPr/>
          <p:nvPr/>
        </p:nvSpPr>
        <p:spPr>
          <a:xfrm>
            <a:off x="8215992" y="5653580"/>
            <a:ext cx="2857500" cy="59482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4" name="Google Shape;374;p20"/>
          <p:cNvSpPr txBox="1"/>
          <p:nvPr/>
        </p:nvSpPr>
        <p:spPr>
          <a:xfrm>
            <a:off x="406141" y="5812490"/>
            <a:ext cx="218563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1200" b="1" dirty="0">
                <a:solidFill>
                  <a:schemeClr val="lt1"/>
                </a:solidFill>
                <a:latin typeface="Georgia" panose="02040502050405020303" pitchFamily="18" charset="0"/>
                <a:ea typeface="Raleway"/>
                <a:cs typeface="Raleway"/>
                <a:sym typeface="Raleway"/>
              </a:rPr>
              <a:t>Company SAMPLE TITLE</a:t>
            </a:r>
            <a:endParaRPr sz="1200" b="1" dirty="0">
              <a:solidFill>
                <a:schemeClr val="lt1"/>
              </a:solidFill>
              <a:latin typeface="Georgia" panose="02040502050405020303" pitchFamily="18" charset="0"/>
              <a:ea typeface="Raleway"/>
              <a:cs typeface="Raleway"/>
              <a:sym typeface="Raleway"/>
            </a:endParaRPr>
          </a:p>
        </p:txBody>
      </p:sp>
      <p:sp>
        <p:nvSpPr>
          <p:cNvPr id="375" name="Google Shape;375;p20"/>
          <p:cNvSpPr txBox="1"/>
          <p:nvPr/>
        </p:nvSpPr>
        <p:spPr>
          <a:xfrm>
            <a:off x="4377146" y="5812490"/>
            <a:ext cx="218563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1200" b="1" dirty="0">
                <a:solidFill>
                  <a:schemeClr val="lt1"/>
                </a:solidFill>
                <a:latin typeface="Georgia" panose="02040502050405020303" pitchFamily="18" charset="0"/>
                <a:ea typeface="Raleway"/>
                <a:cs typeface="Raleway"/>
                <a:sym typeface="Raleway"/>
              </a:rPr>
              <a:t>Company SAMPLE TITLE</a:t>
            </a:r>
            <a:endParaRPr sz="1200" b="1" dirty="0">
              <a:solidFill>
                <a:schemeClr val="lt1"/>
              </a:solidFill>
              <a:latin typeface="Georgia" panose="02040502050405020303" pitchFamily="18" charset="0"/>
              <a:ea typeface="Raleway"/>
              <a:cs typeface="Raleway"/>
              <a:sym typeface="Raleway"/>
            </a:endParaRPr>
          </a:p>
        </p:txBody>
      </p:sp>
      <p:sp>
        <p:nvSpPr>
          <p:cNvPr id="376" name="Google Shape;376;p20"/>
          <p:cNvSpPr txBox="1"/>
          <p:nvPr/>
        </p:nvSpPr>
        <p:spPr>
          <a:xfrm>
            <a:off x="8358596" y="5812490"/>
            <a:ext cx="218563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1200" b="1" dirty="0">
                <a:solidFill>
                  <a:schemeClr val="lt1"/>
                </a:solidFill>
                <a:latin typeface="Georgia" panose="02040502050405020303" pitchFamily="18" charset="0"/>
                <a:ea typeface="Raleway"/>
                <a:cs typeface="Raleway"/>
                <a:sym typeface="Raleway"/>
              </a:rPr>
              <a:t>Company SAMPLE TITLE</a:t>
            </a:r>
            <a:endParaRPr sz="1200" b="1" dirty="0">
              <a:solidFill>
                <a:schemeClr val="lt1"/>
              </a:solidFill>
              <a:latin typeface="Georgia" panose="02040502050405020303" pitchFamily="18" charset="0"/>
              <a:ea typeface="Raleway"/>
              <a:cs typeface="Raleway"/>
              <a:sym typeface="Raleway"/>
            </a:endParaRPr>
          </a:p>
        </p:txBody>
      </p:sp>
      <p:sp>
        <p:nvSpPr>
          <p:cNvPr id="379" name="Google Shape;379;p20"/>
          <p:cNvSpPr>
            <a:spLocks noGrp="1"/>
          </p:cNvSpPr>
          <p:nvPr>
            <p:ph type="pic" idx="3"/>
          </p:nvPr>
        </p:nvSpPr>
        <p:spPr>
          <a:xfrm>
            <a:off x="4237706" y="2057400"/>
            <a:ext cx="3714469" cy="3371850"/>
          </a:xfrm>
          <a:prstGeom prst="rect">
            <a:avLst/>
          </a:prstGeom>
          <a:noFill/>
          <a:ln>
            <a:noFill/>
          </a:ln>
        </p:spPr>
        <p:txBody>
          <a:bodyPr/>
          <a:lstStyle/>
          <a:p>
            <a:endParaRPr lang="en-IN"/>
          </a:p>
        </p:txBody>
      </p:sp>
      <p:sp>
        <p:nvSpPr>
          <p:cNvPr id="380" name="Google Shape;380;p20"/>
          <p:cNvSpPr>
            <a:spLocks noGrp="1"/>
          </p:cNvSpPr>
          <p:nvPr>
            <p:ph type="pic" idx="2"/>
          </p:nvPr>
        </p:nvSpPr>
        <p:spPr>
          <a:xfrm>
            <a:off x="266701" y="2057400"/>
            <a:ext cx="3714469" cy="3371850"/>
          </a:xfrm>
          <a:prstGeom prst="rect">
            <a:avLst/>
          </a:prstGeom>
          <a:noFill/>
          <a:ln>
            <a:noFill/>
          </a:ln>
        </p:spPr>
        <p:txBody>
          <a:bodyPr/>
          <a:lstStyle/>
          <a:p>
            <a:endParaRPr lang="en-IN" dirty="0"/>
          </a:p>
        </p:txBody>
      </p:sp>
      <p:sp>
        <p:nvSpPr>
          <p:cNvPr id="381" name="Google Shape;381;p20"/>
          <p:cNvSpPr>
            <a:spLocks noGrp="1"/>
          </p:cNvSpPr>
          <p:nvPr>
            <p:ph type="pic" idx="4"/>
          </p:nvPr>
        </p:nvSpPr>
        <p:spPr>
          <a:xfrm>
            <a:off x="8210832" y="2057400"/>
            <a:ext cx="3714469" cy="3371850"/>
          </a:xfrm>
          <a:prstGeom prst="rect">
            <a:avLst/>
          </a:prstGeom>
          <a:noFill/>
          <a:ln>
            <a:noFill/>
          </a:ln>
        </p:spPr>
        <p:txBody>
          <a:bodyPr/>
          <a:lstStyle/>
          <a:p>
            <a:endParaRPr lang="en-I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sp>
        <p:nvSpPr>
          <p:cNvPr id="137" name="Google Shape;137;p3"/>
          <p:cNvSpPr/>
          <p:nvPr/>
        </p:nvSpPr>
        <p:spPr>
          <a:xfrm>
            <a:off x="535159" y="2316916"/>
            <a:ext cx="1045292" cy="1045292"/>
          </a:xfrm>
          <a:prstGeom prst="ellipse">
            <a:avLst/>
          </a:prstGeom>
          <a:solidFill>
            <a:srgbClr val="002060"/>
          </a:solidFill>
          <a:ln>
            <a:noFill/>
          </a:ln>
          <a:effectLst>
            <a:outerShdw blurRad="266700" sx="102000" sy="102000" algn="ctr" rotWithShape="0">
              <a:srgbClr val="A5A5A5">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3"/>
          <p:cNvSpPr/>
          <p:nvPr/>
        </p:nvSpPr>
        <p:spPr>
          <a:xfrm>
            <a:off x="1759017" y="2694173"/>
            <a:ext cx="2205563" cy="78483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id-ID" sz="1000" i="0" dirty="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a:t>
            </a:r>
            <a:endParaRPr sz="1000" dirty="0">
              <a:solidFill>
                <a:schemeClr val="tx1"/>
              </a:solidFill>
              <a:latin typeface="Montserrat Alternates SemiBold"/>
              <a:ea typeface="Montserrat Alternates SemiBold"/>
              <a:cs typeface="Montserrat Alternates SemiBold"/>
              <a:sym typeface="Montserrat Alternates SemiBold"/>
            </a:endParaRPr>
          </a:p>
        </p:txBody>
      </p:sp>
      <p:sp>
        <p:nvSpPr>
          <p:cNvPr id="139" name="Google Shape;139;p3"/>
          <p:cNvSpPr txBox="1"/>
          <p:nvPr/>
        </p:nvSpPr>
        <p:spPr>
          <a:xfrm>
            <a:off x="1759017" y="2232508"/>
            <a:ext cx="14484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1200" b="1" dirty="0">
                <a:solidFill>
                  <a:srgbClr val="002060"/>
                </a:solidFill>
                <a:latin typeface="Raleway"/>
                <a:ea typeface="Raleway"/>
                <a:cs typeface="Raleway"/>
                <a:sym typeface="Raleway"/>
              </a:rPr>
              <a:t>Company SAMPLE TITLE</a:t>
            </a:r>
            <a:endParaRPr sz="1200" b="1" dirty="0">
              <a:solidFill>
                <a:srgbClr val="002060"/>
              </a:solidFill>
              <a:latin typeface="Raleway"/>
              <a:ea typeface="Raleway"/>
              <a:cs typeface="Raleway"/>
              <a:sym typeface="Raleway"/>
            </a:endParaRPr>
          </a:p>
        </p:txBody>
      </p:sp>
      <p:sp>
        <p:nvSpPr>
          <p:cNvPr id="140" name="Google Shape;140;p3"/>
          <p:cNvSpPr/>
          <p:nvPr/>
        </p:nvSpPr>
        <p:spPr>
          <a:xfrm>
            <a:off x="535159" y="3667415"/>
            <a:ext cx="1045292" cy="1045292"/>
          </a:xfrm>
          <a:prstGeom prst="ellipse">
            <a:avLst/>
          </a:prstGeom>
          <a:solidFill>
            <a:srgbClr val="002060"/>
          </a:solidFill>
          <a:ln>
            <a:noFill/>
          </a:ln>
          <a:effectLst>
            <a:outerShdw blurRad="266700" sx="102000" sy="102000" algn="ctr" rotWithShape="0">
              <a:srgbClr val="A5A5A5">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3"/>
          <p:cNvSpPr/>
          <p:nvPr/>
        </p:nvSpPr>
        <p:spPr>
          <a:xfrm>
            <a:off x="1759017" y="4044672"/>
            <a:ext cx="2205563" cy="78483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id-ID" sz="1000" i="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a:t>
            </a:r>
            <a:endParaRPr sz="1000">
              <a:solidFill>
                <a:schemeClr val="tx1"/>
              </a:solidFill>
              <a:latin typeface="Montserrat Alternates SemiBold"/>
              <a:ea typeface="Montserrat Alternates SemiBold"/>
              <a:cs typeface="Montserrat Alternates SemiBold"/>
              <a:sym typeface="Montserrat Alternates SemiBold"/>
            </a:endParaRPr>
          </a:p>
        </p:txBody>
      </p:sp>
      <p:sp>
        <p:nvSpPr>
          <p:cNvPr id="142" name="Google Shape;142;p3"/>
          <p:cNvSpPr txBox="1"/>
          <p:nvPr/>
        </p:nvSpPr>
        <p:spPr>
          <a:xfrm>
            <a:off x="1759017" y="3583007"/>
            <a:ext cx="14484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1200" b="1" dirty="0">
                <a:solidFill>
                  <a:srgbClr val="002060"/>
                </a:solidFill>
                <a:latin typeface="Raleway"/>
                <a:ea typeface="Raleway"/>
                <a:cs typeface="Raleway"/>
                <a:sym typeface="Raleway"/>
              </a:rPr>
              <a:t>Company SAMPLE TITLE</a:t>
            </a:r>
            <a:endParaRPr sz="1200" b="1" dirty="0">
              <a:solidFill>
                <a:srgbClr val="002060"/>
              </a:solidFill>
              <a:latin typeface="Raleway"/>
              <a:ea typeface="Raleway"/>
              <a:cs typeface="Raleway"/>
              <a:sym typeface="Raleway"/>
            </a:endParaRPr>
          </a:p>
        </p:txBody>
      </p:sp>
      <p:sp>
        <p:nvSpPr>
          <p:cNvPr id="143" name="Google Shape;143;p3"/>
          <p:cNvSpPr/>
          <p:nvPr/>
        </p:nvSpPr>
        <p:spPr>
          <a:xfrm>
            <a:off x="535159" y="5017914"/>
            <a:ext cx="1045292" cy="1045292"/>
          </a:xfrm>
          <a:prstGeom prst="ellipse">
            <a:avLst/>
          </a:prstGeom>
          <a:solidFill>
            <a:srgbClr val="002060"/>
          </a:solidFill>
          <a:ln>
            <a:noFill/>
          </a:ln>
          <a:effectLst>
            <a:outerShdw blurRad="266700" sx="102000" sy="102000" algn="ctr" rotWithShape="0">
              <a:srgbClr val="A5A5A5">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3"/>
          <p:cNvSpPr/>
          <p:nvPr/>
        </p:nvSpPr>
        <p:spPr>
          <a:xfrm>
            <a:off x="1759017" y="5395171"/>
            <a:ext cx="2205563" cy="78483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id-ID" sz="1000" i="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a:t>
            </a:r>
            <a:endParaRPr sz="1000">
              <a:solidFill>
                <a:schemeClr val="tx1"/>
              </a:solidFill>
              <a:latin typeface="Montserrat Alternates SemiBold"/>
              <a:ea typeface="Montserrat Alternates SemiBold"/>
              <a:cs typeface="Montserrat Alternates SemiBold"/>
              <a:sym typeface="Montserrat Alternates SemiBold"/>
            </a:endParaRPr>
          </a:p>
        </p:txBody>
      </p:sp>
      <p:sp>
        <p:nvSpPr>
          <p:cNvPr id="145" name="Google Shape;145;p3"/>
          <p:cNvSpPr txBox="1"/>
          <p:nvPr/>
        </p:nvSpPr>
        <p:spPr>
          <a:xfrm>
            <a:off x="1759017" y="4933506"/>
            <a:ext cx="14484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1200" b="1" dirty="0">
                <a:solidFill>
                  <a:srgbClr val="002060"/>
                </a:solidFill>
                <a:latin typeface="Raleway"/>
                <a:ea typeface="Raleway"/>
                <a:cs typeface="Raleway"/>
                <a:sym typeface="Raleway"/>
              </a:rPr>
              <a:t>Company SAMPLE TITLE</a:t>
            </a:r>
            <a:endParaRPr sz="1200" b="1" dirty="0">
              <a:solidFill>
                <a:srgbClr val="002060"/>
              </a:solidFill>
              <a:latin typeface="Raleway"/>
              <a:ea typeface="Raleway"/>
              <a:cs typeface="Raleway"/>
              <a:sym typeface="Raleway"/>
            </a:endParaRPr>
          </a:p>
        </p:txBody>
      </p:sp>
      <p:sp>
        <p:nvSpPr>
          <p:cNvPr id="146" name="Google Shape;146;p3"/>
          <p:cNvSpPr txBox="1"/>
          <p:nvPr/>
        </p:nvSpPr>
        <p:spPr>
          <a:xfrm>
            <a:off x="3952582" y="414997"/>
            <a:ext cx="428683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3600" b="1" dirty="0">
                <a:solidFill>
                  <a:srgbClr val="002060"/>
                </a:solidFill>
                <a:latin typeface="Georgia" panose="02040502050405020303" pitchFamily="18" charset="0"/>
                <a:ea typeface="Raleway ExtraBold"/>
                <a:cs typeface="Raleway ExtraBold"/>
                <a:sym typeface="Raleway ExtraBold"/>
              </a:rPr>
              <a:t>CONTENT</a:t>
            </a:r>
            <a:r>
              <a:rPr lang="id-ID" sz="3600" dirty="0">
                <a:solidFill>
                  <a:srgbClr val="002060"/>
                </a:solidFill>
                <a:latin typeface="Georgia" panose="02040502050405020303" pitchFamily="18" charset="0"/>
                <a:ea typeface="Raleway"/>
                <a:cs typeface="Raleway"/>
                <a:sym typeface="Raleway"/>
              </a:rPr>
              <a:t> SLIDE</a:t>
            </a:r>
            <a:endParaRPr sz="3600" dirty="0">
              <a:solidFill>
                <a:srgbClr val="002060"/>
              </a:solidFill>
              <a:latin typeface="Georgia" panose="02040502050405020303" pitchFamily="18" charset="0"/>
              <a:ea typeface="Raleway"/>
              <a:cs typeface="Raleway"/>
              <a:sym typeface="Raleway"/>
            </a:endParaRPr>
          </a:p>
        </p:txBody>
      </p:sp>
      <p:sp>
        <p:nvSpPr>
          <p:cNvPr id="147" name="Google Shape;147;p3"/>
          <p:cNvSpPr/>
          <p:nvPr/>
        </p:nvSpPr>
        <p:spPr>
          <a:xfrm>
            <a:off x="2800350" y="1154456"/>
            <a:ext cx="6591300" cy="55395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id-ID" sz="1000" dirty="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a:t>
            </a:r>
            <a:endParaRPr dirty="0">
              <a:solidFill>
                <a:schemeClr val="tx1"/>
              </a:solidFill>
            </a:endParaRPr>
          </a:p>
        </p:txBody>
      </p:sp>
      <p:sp>
        <p:nvSpPr>
          <p:cNvPr id="148" name="Google Shape;148;p3"/>
          <p:cNvSpPr/>
          <p:nvPr/>
        </p:nvSpPr>
        <p:spPr>
          <a:xfrm>
            <a:off x="915785" y="5401076"/>
            <a:ext cx="284040" cy="278968"/>
          </a:xfrm>
          <a:custGeom>
            <a:avLst/>
            <a:gdLst/>
            <a:ahLst/>
            <a:cxnLst/>
            <a:rect l="l" t="t" r="r" b="b"/>
            <a:pathLst>
              <a:path w="587" h="580" extrusionOk="0">
                <a:moveTo>
                  <a:pt x="437" y="218"/>
                </a:moveTo>
                <a:cubicBezTo>
                  <a:pt x="437" y="98"/>
                  <a:pt x="339" y="0"/>
                  <a:pt x="219" y="0"/>
                </a:cubicBezTo>
                <a:cubicBezTo>
                  <a:pt x="98" y="0"/>
                  <a:pt x="0" y="98"/>
                  <a:pt x="0" y="218"/>
                </a:cubicBezTo>
                <a:cubicBezTo>
                  <a:pt x="0" y="339"/>
                  <a:pt x="98" y="436"/>
                  <a:pt x="219" y="436"/>
                </a:cubicBezTo>
                <a:cubicBezTo>
                  <a:pt x="339" y="436"/>
                  <a:pt x="437" y="339"/>
                  <a:pt x="437" y="218"/>
                </a:cubicBezTo>
                <a:close/>
                <a:moveTo>
                  <a:pt x="566" y="482"/>
                </a:moveTo>
                <a:lnTo>
                  <a:pt x="433" y="348"/>
                </a:lnTo>
                <a:cubicBezTo>
                  <a:pt x="413" y="379"/>
                  <a:pt x="387" y="406"/>
                  <a:pt x="356" y="425"/>
                </a:cubicBezTo>
                <a:lnTo>
                  <a:pt x="489" y="559"/>
                </a:lnTo>
                <a:cubicBezTo>
                  <a:pt x="510" y="580"/>
                  <a:pt x="545" y="580"/>
                  <a:pt x="566" y="559"/>
                </a:cubicBezTo>
                <a:cubicBezTo>
                  <a:pt x="587" y="538"/>
                  <a:pt x="587" y="503"/>
                  <a:pt x="566" y="482"/>
                </a:cubicBezTo>
                <a:close/>
                <a:moveTo>
                  <a:pt x="219" y="382"/>
                </a:moveTo>
                <a:cubicBezTo>
                  <a:pt x="128" y="382"/>
                  <a:pt x="55" y="308"/>
                  <a:pt x="55" y="218"/>
                </a:cubicBezTo>
                <a:cubicBezTo>
                  <a:pt x="55" y="128"/>
                  <a:pt x="128" y="54"/>
                  <a:pt x="219" y="54"/>
                </a:cubicBezTo>
                <a:cubicBezTo>
                  <a:pt x="309" y="54"/>
                  <a:pt x="382" y="128"/>
                  <a:pt x="382" y="218"/>
                </a:cubicBezTo>
                <a:cubicBezTo>
                  <a:pt x="382" y="308"/>
                  <a:pt x="309" y="382"/>
                  <a:pt x="219" y="382"/>
                </a:cubicBezTo>
                <a:close/>
              </a:path>
            </a:pathLst>
          </a:custGeom>
          <a:solidFill>
            <a:schemeClr val="lt1"/>
          </a:solidFill>
          <a:ln>
            <a:noFill/>
          </a:ln>
        </p:spPr>
        <p:txBody>
          <a:bodyPr spcFirstLastPara="1" wrap="square" lIns="146075" tIns="73025" rIns="146075" bIns="73025" anchor="t" anchorCtr="0">
            <a:noAutofit/>
          </a:bodyPr>
          <a:lstStyle/>
          <a:p>
            <a:pPr marL="0" marR="0" lvl="0" indent="0" algn="l" rtl="0">
              <a:spcBef>
                <a:spcPts val="0"/>
              </a:spcBef>
              <a:spcAft>
                <a:spcPts val="0"/>
              </a:spcAft>
              <a:buNone/>
            </a:pPr>
            <a:endParaRPr sz="2876">
              <a:solidFill>
                <a:schemeClr val="dk1"/>
              </a:solidFill>
              <a:latin typeface="Calibri"/>
              <a:ea typeface="Calibri"/>
              <a:cs typeface="Calibri"/>
              <a:sym typeface="Calibri"/>
            </a:endParaRPr>
          </a:p>
        </p:txBody>
      </p:sp>
      <p:sp>
        <p:nvSpPr>
          <p:cNvPr id="149" name="Google Shape;149;p3"/>
          <p:cNvSpPr/>
          <p:nvPr/>
        </p:nvSpPr>
        <p:spPr>
          <a:xfrm>
            <a:off x="933538" y="4008732"/>
            <a:ext cx="248535" cy="362658"/>
          </a:xfrm>
          <a:custGeom>
            <a:avLst/>
            <a:gdLst/>
            <a:ahLst/>
            <a:cxnLst/>
            <a:rect l="l" t="t" r="r" b="b"/>
            <a:pathLst>
              <a:path w="513" h="745" extrusionOk="0">
                <a:moveTo>
                  <a:pt x="280" y="519"/>
                </a:moveTo>
                <a:lnTo>
                  <a:pt x="280" y="466"/>
                </a:lnTo>
                <a:cubicBezTo>
                  <a:pt x="280" y="453"/>
                  <a:pt x="269" y="442"/>
                  <a:pt x="256" y="442"/>
                </a:cubicBezTo>
                <a:cubicBezTo>
                  <a:pt x="243" y="442"/>
                  <a:pt x="233" y="453"/>
                  <a:pt x="233" y="466"/>
                </a:cubicBezTo>
                <a:lnTo>
                  <a:pt x="233" y="519"/>
                </a:lnTo>
                <a:cubicBezTo>
                  <a:pt x="219" y="527"/>
                  <a:pt x="210" y="542"/>
                  <a:pt x="210" y="559"/>
                </a:cubicBezTo>
                <a:cubicBezTo>
                  <a:pt x="210" y="585"/>
                  <a:pt x="231" y="605"/>
                  <a:pt x="256" y="605"/>
                </a:cubicBezTo>
                <a:cubicBezTo>
                  <a:pt x="282" y="605"/>
                  <a:pt x="303" y="585"/>
                  <a:pt x="303" y="559"/>
                </a:cubicBezTo>
                <a:cubicBezTo>
                  <a:pt x="303" y="542"/>
                  <a:pt x="294" y="527"/>
                  <a:pt x="280" y="519"/>
                </a:cubicBezTo>
                <a:close/>
                <a:moveTo>
                  <a:pt x="466" y="675"/>
                </a:moveTo>
                <a:cubicBezTo>
                  <a:pt x="466" y="688"/>
                  <a:pt x="456" y="699"/>
                  <a:pt x="443" y="699"/>
                </a:cubicBezTo>
                <a:lnTo>
                  <a:pt x="70" y="699"/>
                </a:lnTo>
                <a:cubicBezTo>
                  <a:pt x="57" y="699"/>
                  <a:pt x="47" y="688"/>
                  <a:pt x="47" y="675"/>
                </a:cubicBezTo>
                <a:lnTo>
                  <a:pt x="47" y="396"/>
                </a:lnTo>
                <a:cubicBezTo>
                  <a:pt x="47" y="383"/>
                  <a:pt x="57" y="372"/>
                  <a:pt x="70" y="372"/>
                </a:cubicBezTo>
                <a:lnTo>
                  <a:pt x="443" y="372"/>
                </a:lnTo>
                <a:cubicBezTo>
                  <a:pt x="456" y="372"/>
                  <a:pt x="466" y="383"/>
                  <a:pt x="466" y="396"/>
                </a:cubicBezTo>
                <a:lnTo>
                  <a:pt x="466" y="675"/>
                </a:lnTo>
                <a:close/>
                <a:moveTo>
                  <a:pt x="117" y="186"/>
                </a:moveTo>
                <a:cubicBezTo>
                  <a:pt x="117" y="109"/>
                  <a:pt x="179" y="46"/>
                  <a:pt x="256" y="46"/>
                </a:cubicBezTo>
                <a:cubicBezTo>
                  <a:pt x="333" y="46"/>
                  <a:pt x="396" y="109"/>
                  <a:pt x="396" y="186"/>
                </a:cubicBezTo>
                <a:lnTo>
                  <a:pt x="396" y="326"/>
                </a:lnTo>
                <a:lnTo>
                  <a:pt x="117" y="326"/>
                </a:lnTo>
                <a:lnTo>
                  <a:pt x="117" y="186"/>
                </a:lnTo>
                <a:close/>
                <a:moveTo>
                  <a:pt x="443" y="326"/>
                </a:moveTo>
                <a:lnTo>
                  <a:pt x="443" y="186"/>
                </a:lnTo>
                <a:cubicBezTo>
                  <a:pt x="443" y="83"/>
                  <a:pt x="359" y="0"/>
                  <a:pt x="256" y="0"/>
                </a:cubicBezTo>
                <a:cubicBezTo>
                  <a:pt x="154" y="0"/>
                  <a:pt x="70" y="83"/>
                  <a:pt x="70" y="186"/>
                </a:cubicBezTo>
                <a:lnTo>
                  <a:pt x="70" y="326"/>
                </a:lnTo>
                <a:cubicBezTo>
                  <a:pt x="31" y="326"/>
                  <a:pt x="0" y="357"/>
                  <a:pt x="0" y="396"/>
                </a:cubicBezTo>
                <a:lnTo>
                  <a:pt x="0" y="675"/>
                </a:lnTo>
                <a:cubicBezTo>
                  <a:pt x="0" y="714"/>
                  <a:pt x="31" y="745"/>
                  <a:pt x="70" y="745"/>
                </a:cubicBezTo>
                <a:lnTo>
                  <a:pt x="443" y="745"/>
                </a:lnTo>
                <a:cubicBezTo>
                  <a:pt x="481" y="745"/>
                  <a:pt x="513" y="714"/>
                  <a:pt x="513" y="675"/>
                </a:cubicBezTo>
                <a:lnTo>
                  <a:pt x="513" y="396"/>
                </a:lnTo>
                <a:cubicBezTo>
                  <a:pt x="513" y="357"/>
                  <a:pt x="481" y="326"/>
                  <a:pt x="443" y="326"/>
                </a:cubicBezTo>
                <a:close/>
              </a:path>
            </a:pathLst>
          </a:custGeom>
          <a:solidFill>
            <a:schemeClr val="lt1"/>
          </a:solidFill>
          <a:ln>
            <a:noFill/>
          </a:ln>
        </p:spPr>
        <p:txBody>
          <a:bodyPr spcFirstLastPara="1" wrap="square" lIns="146075" tIns="73025" rIns="146075" bIns="73025" anchor="t" anchorCtr="0">
            <a:noAutofit/>
          </a:bodyPr>
          <a:lstStyle/>
          <a:p>
            <a:pPr marL="0" marR="0" lvl="0" indent="0" algn="l" rtl="0">
              <a:spcBef>
                <a:spcPts val="0"/>
              </a:spcBef>
              <a:spcAft>
                <a:spcPts val="0"/>
              </a:spcAft>
              <a:buNone/>
            </a:pPr>
            <a:endParaRPr sz="2876">
              <a:solidFill>
                <a:schemeClr val="dk1"/>
              </a:solidFill>
              <a:latin typeface="Calibri"/>
              <a:ea typeface="Calibri"/>
              <a:cs typeface="Calibri"/>
              <a:sym typeface="Calibri"/>
            </a:endParaRPr>
          </a:p>
        </p:txBody>
      </p:sp>
      <p:sp>
        <p:nvSpPr>
          <p:cNvPr id="150" name="Google Shape;150;p3"/>
          <p:cNvSpPr/>
          <p:nvPr/>
        </p:nvSpPr>
        <p:spPr>
          <a:xfrm>
            <a:off x="936074" y="2701347"/>
            <a:ext cx="243463" cy="276431"/>
          </a:xfrm>
          <a:custGeom>
            <a:avLst/>
            <a:gdLst/>
            <a:ahLst/>
            <a:cxnLst/>
            <a:rect l="l" t="t" r="r" b="b"/>
            <a:pathLst>
              <a:path w="506" h="570" extrusionOk="0">
                <a:moveTo>
                  <a:pt x="411" y="380"/>
                </a:moveTo>
                <a:cubicBezTo>
                  <a:pt x="390" y="380"/>
                  <a:pt x="370" y="387"/>
                  <a:pt x="354" y="400"/>
                </a:cubicBezTo>
                <a:lnTo>
                  <a:pt x="188" y="301"/>
                </a:lnTo>
                <a:cubicBezTo>
                  <a:pt x="189" y="296"/>
                  <a:pt x="190" y="290"/>
                  <a:pt x="190" y="285"/>
                </a:cubicBezTo>
                <a:cubicBezTo>
                  <a:pt x="190" y="280"/>
                  <a:pt x="189" y="275"/>
                  <a:pt x="188" y="270"/>
                </a:cubicBezTo>
                <a:lnTo>
                  <a:pt x="354" y="170"/>
                </a:lnTo>
                <a:cubicBezTo>
                  <a:pt x="370" y="183"/>
                  <a:pt x="390" y="190"/>
                  <a:pt x="411" y="190"/>
                </a:cubicBezTo>
                <a:cubicBezTo>
                  <a:pt x="464" y="190"/>
                  <a:pt x="506" y="148"/>
                  <a:pt x="506" y="95"/>
                </a:cubicBezTo>
                <a:cubicBezTo>
                  <a:pt x="506" y="43"/>
                  <a:pt x="464" y="0"/>
                  <a:pt x="411" y="0"/>
                </a:cubicBezTo>
                <a:cubicBezTo>
                  <a:pt x="359" y="0"/>
                  <a:pt x="316" y="43"/>
                  <a:pt x="316" y="95"/>
                </a:cubicBezTo>
                <a:cubicBezTo>
                  <a:pt x="316" y="100"/>
                  <a:pt x="317" y="106"/>
                  <a:pt x="318" y="111"/>
                </a:cubicBezTo>
                <a:lnTo>
                  <a:pt x="153" y="210"/>
                </a:lnTo>
                <a:cubicBezTo>
                  <a:pt x="137" y="197"/>
                  <a:pt x="117" y="190"/>
                  <a:pt x="95" y="190"/>
                </a:cubicBezTo>
                <a:cubicBezTo>
                  <a:pt x="42" y="190"/>
                  <a:pt x="0" y="233"/>
                  <a:pt x="0" y="285"/>
                </a:cubicBezTo>
                <a:cubicBezTo>
                  <a:pt x="0" y="337"/>
                  <a:pt x="42" y="380"/>
                  <a:pt x="95" y="380"/>
                </a:cubicBezTo>
                <a:cubicBezTo>
                  <a:pt x="117" y="380"/>
                  <a:pt x="137" y="373"/>
                  <a:pt x="153" y="360"/>
                </a:cubicBezTo>
                <a:lnTo>
                  <a:pt x="318" y="459"/>
                </a:lnTo>
                <a:cubicBezTo>
                  <a:pt x="317" y="464"/>
                  <a:pt x="316" y="470"/>
                  <a:pt x="316" y="475"/>
                </a:cubicBezTo>
                <a:cubicBezTo>
                  <a:pt x="316" y="527"/>
                  <a:pt x="359" y="570"/>
                  <a:pt x="411" y="570"/>
                </a:cubicBezTo>
                <a:cubicBezTo>
                  <a:pt x="464" y="570"/>
                  <a:pt x="506" y="527"/>
                  <a:pt x="506" y="475"/>
                </a:cubicBezTo>
                <a:cubicBezTo>
                  <a:pt x="506" y="423"/>
                  <a:pt x="464" y="380"/>
                  <a:pt x="411" y="380"/>
                </a:cubicBezTo>
                <a:close/>
              </a:path>
            </a:pathLst>
          </a:custGeom>
          <a:solidFill>
            <a:schemeClr val="lt1"/>
          </a:solidFill>
          <a:ln>
            <a:noFill/>
          </a:ln>
        </p:spPr>
        <p:txBody>
          <a:bodyPr spcFirstLastPara="1" wrap="square" lIns="146075" tIns="73025" rIns="146075" bIns="73025" anchor="t" anchorCtr="0">
            <a:noAutofit/>
          </a:bodyPr>
          <a:lstStyle/>
          <a:p>
            <a:pPr marL="0" marR="0" lvl="0" indent="0" algn="l" rtl="0">
              <a:spcBef>
                <a:spcPts val="0"/>
              </a:spcBef>
              <a:spcAft>
                <a:spcPts val="0"/>
              </a:spcAft>
              <a:buNone/>
            </a:pPr>
            <a:endParaRPr sz="2876">
              <a:solidFill>
                <a:schemeClr val="dk1"/>
              </a:solidFill>
              <a:latin typeface="Calibri"/>
              <a:ea typeface="Calibri"/>
              <a:cs typeface="Calibri"/>
              <a:sym typeface="Calibri"/>
            </a:endParaRPr>
          </a:p>
        </p:txBody>
      </p:sp>
      <p:sp>
        <p:nvSpPr>
          <p:cNvPr id="151" name="Google Shape;151;p3"/>
          <p:cNvSpPr>
            <a:spLocks noGrp="1"/>
          </p:cNvSpPr>
          <p:nvPr>
            <p:ph type="pic" idx="2"/>
          </p:nvPr>
        </p:nvSpPr>
        <p:spPr>
          <a:xfrm>
            <a:off x="4459459" y="2232508"/>
            <a:ext cx="7484013" cy="4182360"/>
          </a:xfrm>
          <a:prstGeom prst="rect">
            <a:avLst/>
          </a:prstGeom>
          <a:noFill/>
          <a:ln>
            <a:noFill/>
          </a:ln>
        </p:spPr>
        <p:txBody>
          <a:bodyPr/>
          <a:lstStyle/>
          <a:p>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7" name="Google Shape;387;p21"/>
          <p:cNvSpPr/>
          <p:nvPr/>
        </p:nvSpPr>
        <p:spPr>
          <a:xfrm>
            <a:off x="495300" y="2682270"/>
            <a:ext cx="4589684" cy="7848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d-ID" sz="100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 Tincidunt Eget Ante.</a:t>
            </a:r>
            <a:endParaRPr sz="1000">
              <a:solidFill>
                <a:schemeClr val="tx1"/>
              </a:solidFill>
              <a:latin typeface="Montserrat Alternates SemiBold"/>
              <a:ea typeface="Montserrat Alternates SemiBold"/>
              <a:cs typeface="Montserrat Alternates SemiBold"/>
              <a:sym typeface="Montserrat Alternates SemiBold"/>
            </a:endParaRPr>
          </a:p>
        </p:txBody>
      </p:sp>
      <p:sp>
        <p:nvSpPr>
          <p:cNvPr id="388" name="Google Shape;388;p21"/>
          <p:cNvSpPr txBox="1"/>
          <p:nvPr/>
        </p:nvSpPr>
        <p:spPr>
          <a:xfrm>
            <a:off x="495300" y="765670"/>
            <a:ext cx="3389534"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3600" b="1" dirty="0">
                <a:solidFill>
                  <a:srgbClr val="002060"/>
                </a:solidFill>
                <a:latin typeface="Georgia" panose="02040502050405020303" pitchFamily="18" charset="0"/>
                <a:ea typeface="Raleway ExtraBold"/>
                <a:cs typeface="Raleway ExtraBold"/>
                <a:sym typeface="Raleway ExtraBold"/>
              </a:rPr>
              <a:t>START YOUR </a:t>
            </a:r>
            <a:r>
              <a:rPr lang="id-ID" sz="3600" b="1" dirty="0">
                <a:solidFill>
                  <a:srgbClr val="002060"/>
                </a:solidFill>
                <a:latin typeface="Georgia" panose="02040502050405020303" pitchFamily="18" charset="0"/>
                <a:ea typeface="Raleway"/>
                <a:cs typeface="Raleway"/>
                <a:sym typeface="Raleway"/>
              </a:rPr>
              <a:t>BUSINESS </a:t>
            </a:r>
            <a:r>
              <a:rPr lang="id-ID" sz="3600" dirty="0">
                <a:solidFill>
                  <a:srgbClr val="002060"/>
                </a:solidFill>
                <a:latin typeface="Georgia" panose="02040502050405020303" pitchFamily="18" charset="0"/>
                <a:ea typeface="Raleway"/>
                <a:cs typeface="Raleway"/>
                <a:sym typeface="Raleway"/>
              </a:rPr>
              <a:t>WITH US</a:t>
            </a:r>
            <a:endParaRPr sz="3600" dirty="0">
              <a:solidFill>
                <a:srgbClr val="002060"/>
              </a:solidFill>
              <a:latin typeface="Georgia" panose="02040502050405020303" pitchFamily="18" charset="0"/>
              <a:ea typeface="Raleway"/>
              <a:cs typeface="Raleway"/>
              <a:sym typeface="Raleway"/>
            </a:endParaRPr>
          </a:p>
        </p:txBody>
      </p:sp>
      <p:sp>
        <p:nvSpPr>
          <p:cNvPr id="395" name="Google Shape;395;p21"/>
          <p:cNvSpPr>
            <a:spLocks noGrp="1"/>
          </p:cNvSpPr>
          <p:nvPr>
            <p:ph type="pic" idx="2"/>
          </p:nvPr>
        </p:nvSpPr>
        <p:spPr>
          <a:xfrm>
            <a:off x="5372100" y="0"/>
            <a:ext cx="6819900" cy="6858000"/>
          </a:xfrm>
          <a:prstGeom prst="rect">
            <a:avLst/>
          </a:prstGeom>
          <a:noFill/>
          <a:ln>
            <a:noFill/>
          </a:ln>
        </p:spPr>
        <p:txBody>
          <a:bodyPr/>
          <a:lstStyle/>
          <a:p>
            <a:endParaRPr lang="en-IN"/>
          </a:p>
        </p:txBody>
      </p:sp>
      <p:sp>
        <p:nvSpPr>
          <p:cNvPr id="386" name="Google Shape;386;p21"/>
          <p:cNvSpPr/>
          <p:nvPr/>
        </p:nvSpPr>
        <p:spPr>
          <a:xfrm>
            <a:off x="1085850" y="3867150"/>
            <a:ext cx="6477000" cy="25527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9" name="Google Shape;389;p21"/>
          <p:cNvSpPr/>
          <p:nvPr/>
        </p:nvSpPr>
        <p:spPr>
          <a:xfrm>
            <a:off x="1684971" y="5291338"/>
            <a:ext cx="2495731" cy="78483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id-ID" sz="1000">
                <a:solidFill>
                  <a:schemeClr val="lt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a:t>
            </a:r>
            <a:endParaRPr sz="1000">
              <a:solidFill>
                <a:schemeClr val="lt1"/>
              </a:solidFill>
              <a:latin typeface="Montserrat Alternates SemiBold"/>
              <a:ea typeface="Montserrat Alternates SemiBold"/>
              <a:cs typeface="Montserrat Alternates SemiBold"/>
              <a:sym typeface="Montserrat Alternates SemiBold"/>
            </a:endParaRPr>
          </a:p>
        </p:txBody>
      </p:sp>
      <p:sp>
        <p:nvSpPr>
          <p:cNvPr id="390" name="Google Shape;390;p21"/>
          <p:cNvSpPr txBox="1"/>
          <p:nvPr/>
        </p:nvSpPr>
        <p:spPr>
          <a:xfrm>
            <a:off x="2208627" y="4893130"/>
            <a:ext cx="1448417"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200" b="1">
                <a:solidFill>
                  <a:schemeClr val="lt1"/>
                </a:solidFill>
                <a:latin typeface="Georgia" panose="02040502050405020303" pitchFamily="18" charset="0"/>
                <a:ea typeface="Raleway"/>
                <a:cs typeface="Raleway"/>
                <a:sym typeface="Raleway"/>
              </a:rPr>
              <a:t>TITLE ICON</a:t>
            </a:r>
            <a:endParaRPr sz="1200" b="1">
              <a:solidFill>
                <a:schemeClr val="lt1"/>
              </a:solidFill>
              <a:latin typeface="Georgia" panose="02040502050405020303" pitchFamily="18" charset="0"/>
              <a:ea typeface="Raleway"/>
              <a:cs typeface="Raleway"/>
              <a:sym typeface="Raleway"/>
            </a:endParaRPr>
          </a:p>
        </p:txBody>
      </p:sp>
      <p:sp>
        <p:nvSpPr>
          <p:cNvPr id="391" name="Google Shape;391;p21"/>
          <p:cNvSpPr/>
          <p:nvPr/>
        </p:nvSpPr>
        <p:spPr>
          <a:xfrm>
            <a:off x="4420102" y="5291338"/>
            <a:ext cx="2495731" cy="78483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id-ID" sz="1000">
                <a:solidFill>
                  <a:schemeClr val="lt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a:t>
            </a:r>
            <a:endParaRPr sz="1000">
              <a:solidFill>
                <a:schemeClr val="lt1"/>
              </a:solidFill>
              <a:latin typeface="Montserrat Alternates SemiBold"/>
              <a:ea typeface="Montserrat Alternates SemiBold"/>
              <a:cs typeface="Montserrat Alternates SemiBold"/>
              <a:sym typeface="Montserrat Alternates SemiBold"/>
            </a:endParaRPr>
          </a:p>
        </p:txBody>
      </p:sp>
      <p:sp>
        <p:nvSpPr>
          <p:cNvPr id="392" name="Google Shape;392;p21"/>
          <p:cNvSpPr txBox="1"/>
          <p:nvPr/>
        </p:nvSpPr>
        <p:spPr>
          <a:xfrm>
            <a:off x="4943758" y="4893130"/>
            <a:ext cx="1448417"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200" b="1">
                <a:solidFill>
                  <a:schemeClr val="lt1"/>
                </a:solidFill>
                <a:latin typeface="Georgia" panose="02040502050405020303" pitchFamily="18" charset="0"/>
                <a:ea typeface="Raleway"/>
                <a:cs typeface="Raleway"/>
                <a:sym typeface="Raleway"/>
              </a:rPr>
              <a:t>TITLE ICON</a:t>
            </a:r>
            <a:endParaRPr sz="1200" b="1">
              <a:solidFill>
                <a:schemeClr val="lt1"/>
              </a:solidFill>
              <a:latin typeface="Georgia" panose="02040502050405020303" pitchFamily="18" charset="0"/>
              <a:ea typeface="Raleway"/>
              <a:cs typeface="Raleway"/>
              <a:sym typeface="Raleway"/>
            </a:endParaRPr>
          </a:p>
        </p:txBody>
      </p:sp>
      <p:sp>
        <p:nvSpPr>
          <p:cNvPr id="393" name="Google Shape;393;p21"/>
          <p:cNvSpPr/>
          <p:nvPr/>
        </p:nvSpPr>
        <p:spPr>
          <a:xfrm>
            <a:off x="2690588" y="4299173"/>
            <a:ext cx="484494" cy="341629"/>
          </a:xfrm>
          <a:custGeom>
            <a:avLst/>
            <a:gdLst/>
            <a:ahLst/>
            <a:cxnLst/>
            <a:rect l="l" t="t" r="r" b="b"/>
            <a:pathLst>
              <a:path w="819" h="576" extrusionOk="0">
                <a:moveTo>
                  <a:pt x="454" y="322"/>
                </a:moveTo>
                <a:cubicBezTo>
                  <a:pt x="503" y="253"/>
                  <a:pt x="543" y="198"/>
                  <a:pt x="668" y="190"/>
                </a:cubicBezTo>
                <a:lnTo>
                  <a:pt x="641" y="258"/>
                </a:lnTo>
                <a:cubicBezTo>
                  <a:pt x="640" y="261"/>
                  <a:pt x="641" y="264"/>
                  <a:pt x="643" y="266"/>
                </a:cubicBezTo>
                <a:cubicBezTo>
                  <a:pt x="644" y="267"/>
                  <a:pt x="646" y="267"/>
                  <a:pt x="647" y="267"/>
                </a:cubicBezTo>
                <a:cubicBezTo>
                  <a:pt x="649" y="267"/>
                  <a:pt x="650" y="267"/>
                  <a:pt x="651" y="266"/>
                </a:cubicBezTo>
                <a:lnTo>
                  <a:pt x="816" y="139"/>
                </a:lnTo>
                <a:cubicBezTo>
                  <a:pt x="818" y="138"/>
                  <a:pt x="819" y="136"/>
                  <a:pt x="819" y="134"/>
                </a:cubicBezTo>
                <a:cubicBezTo>
                  <a:pt x="819" y="132"/>
                  <a:pt x="818" y="130"/>
                  <a:pt x="816" y="129"/>
                </a:cubicBezTo>
                <a:lnTo>
                  <a:pt x="651" y="2"/>
                </a:lnTo>
                <a:cubicBezTo>
                  <a:pt x="649" y="0"/>
                  <a:pt x="646" y="0"/>
                  <a:pt x="643" y="2"/>
                </a:cubicBezTo>
                <a:cubicBezTo>
                  <a:pt x="641" y="4"/>
                  <a:pt x="640" y="7"/>
                  <a:pt x="641" y="10"/>
                </a:cubicBezTo>
                <a:lnTo>
                  <a:pt x="669" y="80"/>
                </a:lnTo>
                <a:cubicBezTo>
                  <a:pt x="485" y="89"/>
                  <a:pt x="418" y="182"/>
                  <a:pt x="364" y="258"/>
                </a:cubicBezTo>
                <a:cubicBezTo>
                  <a:pt x="315" y="326"/>
                  <a:pt x="276" y="381"/>
                  <a:pt x="150" y="386"/>
                </a:cubicBezTo>
                <a:lnTo>
                  <a:pt x="178" y="318"/>
                </a:lnTo>
                <a:cubicBezTo>
                  <a:pt x="179" y="315"/>
                  <a:pt x="178" y="312"/>
                  <a:pt x="175" y="310"/>
                </a:cubicBezTo>
                <a:cubicBezTo>
                  <a:pt x="174" y="309"/>
                  <a:pt x="173" y="309"/>
                  <a:pt x="171" y="309"/>
                </a:cubicBezTo>
                <a:cubicBezTo>
                  <a:pt x="170" y="309"/>
                  <a:pt x="168" y="309"/>
                  <a:pt x="167" y="310"/>
                </a:cubicBezTo>
                <a:lnTo>
                  <a:pt x="2" y="437"/>
                </a:lnTo>
                <a:cubicBezTo>
                  <a:pt x="1" y="438"/>
                  <a:pt x="0" y="440"/>
                  <a:pt x="0" y="442"/>
                </a:cubicBezTo>
                <a:cubicBezTo>
                  <a:pt x="0" y="444"/>
                  <a:pt x="1" y="446"/>
                  <a:pt x="2" y="447"/>
                </a:cubicBezTo>
                <a:lnTo>
                  <a:pt x="167" y="574"/>
                </a:lnTo>
                <a:cubicBezTo>
                  <a:pt x="170" y="576"/>
                  <a:pt x="173" y="576"/>
                  <a:pt x="175" y="574"/>
                </a:cubicBezTo>
                <a:cubicBezTo>
                  <a:pt x="178" y="572"/>
                  <a:pt x="179" y="569"/>
                  <a:pt x="177" y="566"/>
                </a:cubicBezTo>
                <a:lnTo>
                  <a:pt x="150" y="497"/>
                </a:lnTo>
                <a:cubicBezTo>
                  <a:pt x="333" y="490"/>
                  <a:pt x="400" y="397"/>
                  <a:pt x="454" y="322"/>
                </a:cubicBezTo>
                <a:close/>
                <a:moveTo>
                  <a:pt x="167" y="266"/>
                </a:moveTo>
                <a:cubicBezTo>
                  <a:pt x="168" y="267"/>
                  <a:pt x="170" y="267"/>
                  <a:pt x="171" y="267"/>
                </a:cubicBezTo>
                <a:cubicBezTo>
                  <a:pt x="173" y="267"/>
                  <a:pt x="174" y="267"/>
                  <a:pt x="175" y="266"/>
                </a:cubicBezTo>
                <a:cubicBezTo>
                  <a:pt x="178" y="264"/>
                  <a:pt x="179" y="261"/>
                  <a:pt x="178" y="258"/>
                </a:cubicBezTo>
                <a:lnTo>
                  <a:pt x="151" y="190"/>
                </a:lnTo>
                <a:cubicBezTo>
                  <a:pt x="244" y="196"/>
                  <a:pt x="290" y="228"/>
                  <a:pt x="327" y="272"/>
                </a:cubicBezTo>
                <a:cubicBezTo>
                  <a:pt x="334" y="264"/>
                  <a:pt x="340" y="255"/>
                  <a:pt x="347" y="245"/>
                </a:cubicBezTo>
                <a:cubicBezTo>
                  <a:pt x="361" y="226"/>
                  <a:pt x="376" y="204"/>
                  <a:pt x="395" y="183"/>
                </a:cubicBezTo>
                <a:cubicBezTo>
                  <a:pt x="345" y="131"/>
                  <a:pt x="275" y="86"/>
                  <a:pt x="150" y="80"/>
                </a:cubicBezTo>
                <a:lnTo>
                  <a:pt x="178" y="10"/>
                </a:lnTo>
                <a:cubicBezTo>
                  <a:pt x="179" y="7"/>
                  <a:pt x="178" y="4"/>
                  <a:pt x="175" y="2"/>
                </a:cubicBezTo>
                <a:cubicBezTo>
                  <a:pt x="173" y="0"/>
                  <a:pt x="170" y="0"/>
                  <a:pt x="167" y="2"/>
                </a:cubicBezTo>
                <a:lnTo>
                  <a:pt x="2" y="129"/>
                </a:lnTo>
                <a:cubicBezTo>
                  <a:pt x="1" y="130"/>
                  <a:pt x="0" y="132"/>
                  <a:pt x="0" y="134"/>
                </a:cubicBezTo>
                <a:cubicBezTo>
                  <a:pt x="0" y="136"/>
                  <a:pt x="1" y="138"/>
                  <a:pt x="2" y="139"/>
                </a:cubicBezTo>
                <a:lnTo>
                  <a:pt x="167" y="266"/>
                </a:lnTo>
                <a:close/>
                <a:moveTo>
                  <a:pt x="816" y="437"/>
                </a:moveTo>
                <a:cubicBezTo>
                  <a:pt x="818" y="438"/>
                  <a:pt x="819" y="440"/>
                  <a:pt x="819" y="442"/>
                </a:cubicBezTo>
                <a:cubicBezTo>
                  <a:pt x="819" y="444"/>
                  <a:pt x="818" y="446"/>
                  <a:pt x="816" y="447"/>
                </a:cubicBezTo>
                <a:lnTo>
                  <a:pt x="651" y="574"/>
                </a:lnTo>
                <a:cubicBezTo>
                  <a:pt x="649" y="576"/>
                  <a:pt x="646" y="576"/>
                  <a:pt x="643" y="574"/>
                </a:cubicBezTo>
                <a:cubicBezTo>
                  <a:pt x="641" y="572"/>
                  <a:pt x="640" y="569"/>
                  <a:pt x="641" y="566"/>
                </a:cubicBezTo>
                <a:lnTo>
                  <a:pt x="668" y="497"/>
                </a:lnTo>
                <a:cubicBezTo>
                  <a:pt x="544" y="492"/>
                  <a:pt x="473" y="448"/>
                  <a:pt x="424" y="396"/>
                </a:cubicBezTo>
                <a:cubicBezTo>
                  <a:pt x="442" y="375"/>
                  <a:pt x="457" y="354"/>
                  <a:pt x="471" y="334"/>
                </a:cubicBezTo>
                <a:cubicBezTo>
                  <a:pt x="478" y="325"/>
                  <a:pt x="485" y="315"/>
                  <a:pt x="491" y="307"/>
                </a:cubicBezTo>
                <a:cubicBezTo>
                  <a:pt x="529" y="351"/>
                  <a:pt x="575" y="382"/>
                  <a:pt x="668" y="386"/>
                </a:cubicBezTo>
                <a:lnTo>
                  <a:pt x="641" y="318"/>
                </a:lnTo>
                <a:cubicBezTo>
                  <a:pt x="640" y="315"/>
                  <a:pt x="641" y="312"/>
                  <a:pt x="643" y="310"/>
                </a:cubicBezTo>
                <a:cubicBezTo>
                  <a:pt x="644" y="309"/>
                  <a:pt x="646" y="309"/>
                  <a:pt x="647" y="309"/>
                </a:cubicBezTo>
                <a:cubicBezTo>
                  <a:pt x="649" y="309"/>
                  <a:pt x="650" y="309"/>
                  <a:pt x="651" y="310"/>
                </a:cubicBezTo>
                <a:lnTo>
                  <a:pt x="816" y="437"/>
                </a:lnTo>
                <a:close/>
              </a:path>
            </a:pathLst>
          </a:custGeom>
          <a:solidFill>
            <a:schemeClr val="lt1"/>
          </a:solidFill>
          <a:ln>
            <a:noFill/>
          </a:ln>
        </p:spPr>
        <p:txBody>
          <a:bodyPr spcFirstLastPara="1" wrap="square" lIns="146075" tIns="73025" rIns="146075" bIns="73025" anchor="t" anchorCtr="0">
            <a:noAutofit/>
          </a:bodyPr>
          <a:lstStyle/>
          <a:p>
            <a:pPr marL="0" marR="0" lvl="0" indent="0" algn="l" rtl="0">
              <a:spcBef>
                <a:spcPts val="0"/>
              </a:spcBef>
              <a:spcAft>
                <a:spcPts val="0"/>
              </a:spcAft>
              <a:buNone/>
            </a:pPr>
            <a:endParaRPr sz="2876">
              <a:solidFill>
                <a:schemeClr val="lt1"/>
              </a:solidFill>
              <a:latin typeface="Calibri"/>
              <a:ea typeface="Calibri"/>
              <a:cs typeface="Calibri"/>
              <a:sym typeface="Calibri"/>
            </a:endParaRPr>
          </a:p>
        </p:txBody>
      </p:sp>
      <p:sp>
        <p:nvSpPr>
          <p:cNvPr id="394" name="Google Shape;394;p21"/>
          <p:cNvSpPr/>
          <p:nvPr/>
        </p:nvSpPr>
        <p:spPr>
          <a:xfrm>
            <a:off x="5465001" y="4355290"/>
            <a:ext cx="406850" cy="409957"/>
          </a:xfrm>
          <a:custGeom>
            <a:avLst/>
            <a:gdLst/>
            <a:ahLst/>
            <a:cxnLst/>
            <a:rect l="l" t="t" r="r" b="b"/>
            <a:pathLst>
              <a:path w="684" h="693" extrusionOk="0">
                <a:moveTo>
                  <a:pt x="272" y="693"/>
                </a:moveTo>
                <a:lnTo>
                  <a:pt x="272" y="630"/>
                </a:lnTo>
                <a:cubicBezTo>
                  <a:pt x="584" y="630"/>
                  <a:pt x="618" y="327"/>
                  <a:pt x="618" y="327"/>
                </a:cubicBezTo>
                <a:cubicBezTo>
                  <a:pt x="618" y="327"/>
                  <a:pt x="525" y="396"/>
                  <a:pt x="272" y="396"/>
                </a:cubicBezTo>
                <a:lnTo>
                  <a:pt x="272" y="334"/>
                </a:lnTo>
                <a:lnTo>
                  <a:pt x="0" y="513"/>
                </a:lnTo>
                <a:lnTo>
                  <a:pt x="272" y="693"/>
                </a:lnTo>
                <a:close/>
                <a:moveTo>
                  <a:pt x="413" y="0"/>
                </a:moveTo>
                <a:lnTo>
                  <a:pt x="413" y="63"/>
                </a:lnTo>
                <a:cubicBezTo>
                  <a:pt x="101" y="63"/>
                  <a:pt x="62" y="366"/>
                  <a:pt x="62" y="366"/>
                </a:cubicBezTo>
                <a:cubicBezTo>
                  <a:pt x="62" y="366"/>
                  <a:pt x="159" y="297"/>
                  <a:pt x="413" y="297"/>
                </a:cubicBezTo>
                <a:lnTo>
                  <a:pt x="413" y="359"/>
                </a:lnTo>
                <a:lnTo>
                  <a:pt x="684" y="180"/>
                </a:lnTo>
                <a:lnTo>
                  <a:pt x="413" y="0"/>
                </a:lnTo>
                <a:close/>
              </a:path>
            </a:pathLst>
          </a:custGeom>
          <a:solidFill>
            <a:schemeClr val="lt1"/>
          </a:solidFill>
          <a:ln>
            <a:noFill/>
          </a:ln>
        </p:spPr>
        <p:txBody>
          <a:bodyPr spcFirstLastPara="1" wrap="square" lIns="146075" tIns="73025" rIns="146075" bIns="73025" anchor="t" anchorCtr="0">
            <a:noAutofit/>
          </a:bodyPr>
          <a:lstStyle/>
          <a:p>
            <a:pPr marL="0" marR="0" lvl="0" indent="0" algn="l" rtl="0">
              <a:spcBef>
                <a:spcPts val="0"/>
              </a:spcBef>
              <a:spcAft>
                <a:spcPts val="0"/>
              </a:spcAft>
              <a:buNone/>
            </a:pPr>
            <a:endParaRPr sz="2876">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2" name="Google Shape;402;p22"/>
          <p:cNvSpPr/>
          <p:nvPr/>
        </p:nvSpPr>
        <p:spPr>
          <a:xfrm>
            <a:off x="1248458" y="5656402"/>
            <a:ext cx="9695084" cy="7848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d-ID" sz="1000">
                <a:solidFill>
                  <a:srgbClr val="171616"/>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 Tincidunt Eget Ante Tincidunt, Eros In Auctor Fringilla Praesent At Diam. Lorem Ipsum Dolor Sit Amet, Lacus Nulla Ac Netus Nibh Aliquet, Lorem Ipsum Dolor Sitlorem Ipsum Dolor Sit Amet, Lacus Nulla Ac Netus Nibh Aliquet, Porttitor Ligula Justo</a:t>
            </a:r>
            <a:endParaRPr/>
          </a:p>
        </p:txBody>
      </p:sp>
      <p:sp>
        <p:nvSpPr>
          <p:cNvPr id="403" name="Google Shape;403;p22"/>
          <p:cNvSpPr txBox="1"/>
          <p:nvPr/>
        </p:nvSpPr>
        <p:spPr>
          <a:xfrm>
            <a:off x="1248458" y="5181406"/>
            <a:ext cx="237988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1200" b="1" dirty="0">
                <a:solidFill>
                  <a:srgbClr val="002060"/>
                </a:solidFill>
                <a:latin typeface="Georgia" panose="02040502050405020303" pitchFamily="18" charset="0"/>
                <a:ea typeface="Raleway"/>
                <a:cs typeface="Raleway"/>
                <a:sym typeface="Raleway"/>
              </a:rPr>
              <a:t>Company SAMPLE TITLE</a:t>
            </a:r>
            <a:endParaRPr sz="1200" b="1" dirty="0">
              <a:solidFill>
                <a:srgbClr val="002060"/>
              </a:solidFill>
              <a:latin typeface="Georgia" panose="02040502050405020303" pitchFamily="18" charset="0"/>
              <a:ea typeface="Raleway"/>
              <a:cs typeface="Raleway"/>
              <a:sym typeface="Raleway"/>
            </a:endParaRPr>
          </a:p>
        </p:txBody>
      </p:sp>
      <p:sp>
        <p:nvSpPr>
          <p:cNvPr id="408" name="Google Shape;408;p22"/>
          <p:cNvSpPr>
            <a:spLocks noGrp="1"/>
          </p:cNvSpPr>
          <p:nvPr>
            <p:ph type="pic" idx="2"/>
          </p:nvPr>
        </p:nvSpPr>
        <p:spPr>
          <a:xfrm>
            <a:off x="0" y="0"/>
            <a:ext cx="12192000" cy="4762500"/>
          </a:xfrm>
          <a:prstGeom prst="rect">
            <a:avLst/>
          </a:prstGeom>
          <a:noFill/>
          <a:ln>
            <a:noFill/>
          </a:ln>
        </p:spPr>
        <p:txBody>
          <a:bodyPr/>
          <a:lstStyle/>
          <a:p>
            <a:endParaRPr lang="en-IN"/>
          </a:p>
        </p:txBody>
      </p:sp>
      <p:sp>
        <p:nvSpPr>
          <p:cNvPr id="404" name="Google Shape;404;p22"/>
          <p:cNvSpPr/>
          <p:nvPr/>
        </p:nvSpPr>
        <p:spPr>
          <a:xfrm>
            <a:off x="9201150" y="3712962"/>
            <a:ext cx="2667000" cy="1468444"/>
          </a:xfrm>
          <a:prstGeom prst="rect">
            <a:avLst/>
          </a:prstGeom>
          <a:solidFill>
            <a:schemeClr val="lt1">
              <a:alpha val="82745"/>
            </a:schemeClr>
          </a:solidFill>
          <a:ln>
            <a:noFill/>
          </a:ln>
          <a:effectLst>
            <a:outerShdw blurRad="190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5" name="Google Shape;405;p22"/>
          <p:cNvSpPr/>
          <p:nvPr/>
        </p:nvSpPr>
        <p:spPr>
          <a:xfrm>
            <a:off x="9411540" y="3891615"/>
            <a:ext cx="266287" cy="344906"/>
          </a:xfrm>
          <a:custGeom>
            <a:avLst/>
            <a:gdLst/>
            <a:ahLst/>
            <a:cxnLst/>
            <a:rect l="l" t="t" r="r" b="b"/>
            <a:pathLst>
              <a:path w="553" h="710" extrusionOk="0">
                <a:moveTo>
                  <a:pt x="277" y="0"/>
                </a:moveTo>
                <a:cubicBezTo>
                  <a:pt x="365" y="0"/>
                  <a:pt x="437" y="72"/>
                  <a:pt x="437" y="161"/>
                </a:cubicBezTo>
                <a:cubicBezTo>
                  <a:pt x="437" y="250"/>
                  <a:pt x="365" y="322"/>
                  <a:pt x="277" y="322"/>
                </a:cubicBezTo>
                <a:cubicBezTo>
                  <a:pt x="188" y="322"/>
                  <a:pt x="116" y="250"/>
                  <a:pt x="116" y="161"/>
                </a:cubicBezTo>
                <a:cubicBezTo>
                  <a:pt x="116" y="72"/>
                  <a:pt x="188" y="0"/>
                  <a:pt x="277" y="0"/>
                </a:cubicBezTo>
                <a:close/>
                <a:moveTo>
                  <a:pt x="277" y="390"/>
                </a:moveTo>
                <a:lnTo>
                  <a:pt x="277" y="390"/>
                </a:lnTo>
                <a:cubicBezTo>
                  <a:pt x="288" y="390"/>
                  <a:pt x="297" y="399"/>
                  <a:pt x="298" y="410"/>
                </a:cubicBezTo>
                <a:lnTo>
                  <a:pt x="312" y="601"/>
                </a:lnTo>
                <a:lnTo>
                  <a:pt x="339" y="601"/>
                </a:lnTo>
                <a:lnTo>
                  <a:pt x="403" y="361"/>
                </a:lnTo>
                <a:cubicBezTo>
                  <a:pt x="489" y="382"/>
                  <a:pt x="553" y="461"/>
                  <a:pt x="553" y="553"/>
                </a:cubicBezTo>
                <a:lnTo>
                  <a:pt x="553" y="710"/>
                </a:lnTo>
                <a:lnTo>
                  <a:pt x="0" y="710"/>
                </a:lnTo>
                <a:lnTo>
                  <a:pt x="0" y="553"/>
                </a:lnTo>
                <a:cubicBezTo>
                  <a:pt x="0" y="461"/>
                  <a:pt x="64" y="382"/>
                  <a:pt x="150" y="361"/>
                </a:cubicBezTo>
                <a:lnTo>
                  <a:pt x="215" y="601"/>
                </a:lnTo>
                <a:lnTo>
                  <a:pt x="241" y="601"/>
                </a:lnTo>
                <a:lnTo>
                  <a:pt x="255" y="410"/>
                </a:lnTo>
                <a:cubicBezTo>
                  <a:pt x="256" y="399"/>
                  <a:pt x="265" y="390"/>
                  <a:pt x="277" y="390"/>
                </a:cubicBezTo>
                <a:close/>
              </a:path>
            </a:pathLst>
          </a:custGeom>
          <a:solidFill>
            <a:srgbClr val="002060"/>
          </a:solidFill>
          <a:ln>
            <a:noFill/>
          </a:ln>
        </p:spPr>
        <p:txBody>
          <a:bodyPr spcFirstLastPara="1" wrap="square" lIns="146075" tIns="73025" rIns="146075" bIns="73025" anchor="t" anchorCtr="0">
            <a:noAutofit/>
          </a:bodyPr>
          <a:lstStyle/>
          <a:p>
            <a:pPr marL="0" marR="0" lvl="0" indent="0" algn="l" rtl="0">
              <a:spcBef>
                <a:spcPts val="0"/>
              </a:spcBef>
              <a:spcAft>
                <a:spcPts val="0"/>
              </a:spcAft>
              <a:buNone/>
            </a:pPr>
            <a:endParaRPr sz="2876">
              <a:solidFill>
                <a:schemeClr val="dk1"/>
              </a:solidFill>
              <a:latin typeface="Calibri"/>
              <a:ea typeface="Calibri"/>
              <a:cs typeface="Calibri"/>
              <a:sym typeface="Calibri"/>
            </a:endParaRPr>
          </a:p>
        </p:txBody>
      </p:sp>
      <p:sp>
        <p:nvSpPr>
          <p:cNvPr id="406" name="Google Shape;406;p22"/>
          <p:cNvSpPr txBox="1"/>
          <p:nvPr/>
        </p:nvSpPr>
        <p:spPr>
          <a:xfrm>
            <a:off x="9799008" y="3833235"/>
            <a:ext cx="154526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1200" b="1" dirty="0">
                <a:solidFill>
                  <a:srgbClr val="002060"/>
                </a:solidFill>
                <a:latin typeface="Georgia" panose="02040502050405020303" pitchFamily="18" charset="0"/>
                <a:ea typeface="Raleway"/>
                <a:cs typeface="Raleway"/>
                <a:sym typeface="Raleway"/>
              </a:rPr>
              <a:t>Company PRESENTATION</a:t>
            </a:r>
            <a:endParaRPr sz="1200" b="1" dirty="0">
              <a:solidFill>
                <a:srgbClr val="002060"/>
              </a:solidFill>
              <a:latin typeface="Georgia" panose="02040502050405020303" pitchFamily="18" charset="0"/>
              <a:ea typeface="Raleway"/>
              <a:cs typeface="Raleway"/>
              <a:sym typeface="Raleway"/>
            </a:endParaRPr>
          </a:p>
        </p:txBody>
      </p:sp>
      <p:sp>
        <p:nvSpPr>
          <p:cNvPr id="407" name="Google Shape;407;p22"/>
          <p:cNvSpPr/>
          <p:nvPr/>
        </p:nvSpPr>
        <p:spPr>
          <a:xfrm>
            <a:off x="9400494" y="4339650"/>
            <a:ext cx="2268311" cy="64633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id-ID" sz="1000">
                <a:solidFill>
                  <a:srgbClr val="757070"/>
                </a:solidFill>
                <a:latin typeface="Montserrat"/>
                <a:ea typeface="Montserrat"/>
                <a:cs typeface="Montserrat"/>
                <a:sym typeface="Montserrat"/>
              </a:rPr>
              <a:t>Mauris quam dolor, cursus at porta et, luctus eget purus. Nunc tempor luctus interdum. </a:t>
            </a:r>
            <a:endParaRPr sz="1000">
              <a:solidFill>
                <a:srgbClr val="757070"/>
              </a:solidFill>
              <a:latin typeface="Montserrat"/>
              <a:ea typeface="Montserrat"/>
              <a:cs typeface="Montserrat"/>
              <a:sym typeface="Montserrat"/>
            </a:endParaRPr>
          </a:p>
        </p:txBody>
      </p:sp>
      <p:sp>
        <p:nvSpPr>
          <p:cNvPr id="400" name="Google Shape;400;p22"/>
          <p:cNvSpPr/>
          <p:nvPr/>
        </p:nvSpPr>
        <p:spPr>
          <a:xfrm>
            <a:off x="0" y="2440639"/>
            <a:ext cx="5695950" cy="1956754"/>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2060"/>
              </a:solidFill>
              <a:latin typeface="Calibri"/>
              <a:ea typeface="Calibri"/>
              <a:cs typeface="Calibri"/>
              <a:sym typeface="Calibri"/>
            </a:endParaRPr>
          </a:p>
        </p:txBody>
      </p:sp>
      <p:sp>
        <p:nvSpPr>
          <p:cNvPr id="401" name="Google Shape;401;p22"/>
          <p:cNvSpPr txBox="1"/>
          <p:nvPr/>
        </p:nvSpPr>
        <p:spPr>
          <a:xfrm>
            <a:off x="428625" y="2703253"/>
            <a:ext cx="483870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3600" b="1" dirty="0">
                <a:solidFill>
                  <a:schemeClr val="lt1"/>
                </a:solidFill>
                <a:latin typeface="Georgia" panose="02040502050405020303" pitchFamily="18" charset="0"/>
                <a:ea typeface="Raleway ExtraBold"/>
                <a:cs typeface="Raleway ExtraBold"/>
                <a:sym typeface="Raleway ExtraBold"/>
              </a:rPr>
              <a:t>START YOUR </a:t>
            </a:r>
            <a:r>
              <a:rPr lang="id-ID" sz="3600" dirty="0">
                <a:solidFill>
                  <a:schemeClr val="lt1"/>
                </a:solidFill>
                <a:latin typeface="Georgia" panose="02040502050405020303" pitchFamily="18" charset="0"/>
                <a:ea typeface="Raleway"/>
                <a:cs typeface="Raleway"/>
                <a:sym typeface="Raleway"/>
              </a:rPr>
              <a:t>BUSINESS WITH US</a:t>
            </a:r>
            <a:endParaRPr sz="3600" dirty="0">
              <a:solidFill>
                <a:schemeClr val="lt1"/>
              </a:solidFill>
              <a:latin typeface="Georgia" panose="02040502050405020303" pitchFamily="18" charset="0"/>
              <a:ea typeface="Raleway"/>
              <a:cs typeface="Raleway"/>
              <a:sym typeface="Raleway"/>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3"/>
          <p:cNvSpPr/>
          <p:nvPr/>
        </p:nvSpPr>
        <p:spPr>
          <a:xfrm>
            <a:off x="438150" y="381000"/>
            <a:ext cx="3505200" cy="3429000"/>
          </a:xfrm>
          <a:prstGeom prst="rect">
            <a:avLst/>
          </a:prstGeom>
          <a:solidFill>
            <a:srgbClr val="002060"/>
          </a:solidFill>
          <a:ln>
            <a:noFill/>
          </a:ln>
          <a:effectLst>
            <a:outerShdw blurRad="2032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4" name="Google Shape;414;p23"/>
          <p:cNvSpPr/>
          <p:nvPr/>
        </p:nvSpPr>
        <p:spPr>
          <a:xfrm>
            <a:off x="4343400" y="381000"/>
            <a:ext cx="3505200" cy="3429000"/>
          </a:xfrm>
          <a:prstGeom prst="rect">
            <a:avLst/>
          </a:prstGeom>
          <a:solidFill>
            <a:schemeClr val="lt1"/>
          </a:solidFill>
          <a:ln>
            <a:noFill/>
          </a:ln>
          <a:effectLst>
            <a:outerShdw blurRad="2032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5" name="Google Shape;415;p23"/>
          <p:cNvSpPr/>
          <p:nvPr/>
        </p:nvSpPr>
        <p:spPr>
          <a:xfrm>
            <a:off x="8241434" y="381000"/>
            <a:ext cx="3505200" cy="3429000"/>
          </a:xfrm>
          <a:prstGeom prst="rect">
            <a:avLst/>
          </a:prstGeom>
          <a:solidFill>
            <a:srgbClr val="002060"/>
          </a:solidFill>
          <a:ln>
            <a:noFill/>
          </a:ln>
          <a:effectLst>
            <a:outerShdw blurRad="2032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16" name="Google Shape;416;p23"/>
          <p:cNvGrpSpPr/>
          <p:nvPr/>
        </p:nvGrpSpPr>
        <p:grpSpPr>
          <a:xfrm>
            <a:off x="9645070" y="718876"/>
            <a:ext cx="697929" cy="503092"/>
            <a:chOff x="8667750" y="4719638"/>
            <a:chExt cx="762000" cy="549276"/>
          </a:xfrm>
          <a:solidFill>
            <a:schemeClr val="bg1"/>
          </a:solidFill>
        </p:grpSpPr>
        <p:sp>
          <p:nvSpPr>
            <p:cNvPr id="417" name="Google Shape;417;p23"/>
            <p:cNvSpPr/>
            <p:nvPr/>
          </p:nvSpPr>
          <p:spPr>
            <a:xfrm>
              <a:off x="8693150" y="4945063"/>
              <a:ext cx="200025" cy="323850"/>
            </a:xfrm>
            <a:custGeom>
              <a:avLst/>
              <a:gdLst/>
              <a:ahLst/>
              <a:cxnLst/>
              <a:rect l="l" t="t" r="r" b="b"/>
              <a:pathLst>
                <a:path w="53" h="86" extrusionOk="0">
                  <a:moveTo>
                    <a:pt x="47" y="1"/>
                  </a:moveTo>
                  <a:cubicBezTo>
                    <a:pt x="2" y="37"/>
                    <a:pt x="2" y="37"/>
                    <a:pt x="2" y="37"/>
                  </a:cubicBezTo>
                  <a:cubicBezTo>
                    <a:pt x="1" y="38"/>
                    <a:pt x="0" y="39"/>
                    <a:pt x="0" y="40"/>
                  </a:cubicBezTo>
                  <a:cubicBezTo>
                    <a:pt x="0" y="83"/>
                    <a:pt x="0" y="83"/>
                    <a:pt x="0" y="83"/>
                  </a:cubicBezTo>
                  <a:cubicBezTo>
                    <a:pt x="0" y="85"/>
                    <a:pt x="2" y="86"/>
                    <a:pt x="4" y="86"/>
                  </a:cubicBezTo>
                  <a:cubicBezTo>
                    <a:pt x="49" y="86"/>
                    <a:pt x="49" y="86"/>
                    <a:pt x="49" y="86"/>
                  </a:cubicBezTo>
                  <a:cubicBezTo>
                    <a:pt x="51" y="86"/>
                    <a:pt x="53" y="85"/>
                    <a:pt x="53" y="83"/>
                  </a:cubicBezTo>
                  <a:cubicBezTo>
                    <a:pt x="53" y="4"/>
                    <a:pt x="53" y="4"/>
                    <a:pt x="53" y="4"/>
                  </a:cubicBezTo>
                  <a:cubicBezTo>
                    <a:pt x="53" y="2"/>
                    <a:pt x="52" y="1"/>
                    <a:pt x="51" y="0"/>
                  </a:cubicBezTo>
                  <a:cubicBezTo>
                    <a:pt x="50" y="0"/>
                    <a:pt x="48" y="0"/>
                    <a:pt x="47" y="1"/>
                  </a:cubicBezTo>
                  <a:close/>
                  <a:moveTo>
                    <a:pt x="45" y="79"/>
                  </a:moveTo>
                  <a:cubicBezTo>
                    <a:pt x="8" y="79"/>
                    <a:pt x="8" y="79"/>
                    <a:pt x="8" y="79"/>
                  </a:cubicBezTo>
                  <a:cubicBezTo>
                    <a:pt x="8" y="42"/>
                    <a:pt x="8" y="42"/>
                    <a:pt x="8" y="42"/>
                  </a:cubicBezTo>
                  <a:cubicBezTo>
                    <a:pt x="45" y="12"/>
                    <a:pt x="45" y="12"/>
                    <a:pt x="45" y="12"/>
                  </a:cubicBezTo>
                  <a:lnTo>
                    <a:pt x="45" y="79"/>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 name="Google Shape;418;p23"/>
            <p:cNvSpPr/>
            <p:nvPr/>
          </p:nvSpPr>
          <p:spPr>
            <a:xfrm>
              <a:off x="8942388" y="4854576"/>
              <a:ext cx="195263" cy="414338"/>
            </a:xfrm>
            <a:custGeom>
              <a:avLst/>
              <a:gdLst/>
              <a:ahLst/>
              <a:cxnLst/>
              <a:rect l="l" t="t" r="r" b="b"/>
              <a:pathLst>
                <a:path w="52" h="110" extrusionOk="0">
                  <a:moveTo>
                    <a:pt x="13" y="1"/>
                  </a:moveTo>
                  <a:cubicBezTo>
                    <a:pt x="1" y="9"/>
                    <a:pt x="1" y="9"/>
                    <a:pt x="1" y="9"/>
                  </a:cubicBezTo>
                  <a:cubicBezTo>
                    <a:pt x="0" y="9"/>
                    <a:pt x="0" y="11"/>
                    <a:pt x="0" y="12"/>
                  </a:cubicBezTo>
                  <a:cubicBezTo>
                    <a:pt x="0" y="107"/>
                    <a:pt x="0" y="107"/>
                    <a:pt x="0" y="107"/>
                  </a:cubicBezTo>
                  <a:cubicBezTo>
                    <a:pt x="0" y="109"/>
                    <a:pt x="1" y="110"/>
                    <a:pt x="4" y="110"/>
                  </a:cubicBezTo>
                  <a:cubicBezTo>
                    <a:pt x="49" y="110"/>
                    <a:pt x="49" y="110"/>
                    <a:pt x="49" y="110"/>
                  </a:cubicBezTo>
                  <a:cubicBezTo>
                    <a:pt x="51" y="110"/>
                    <a:pt x="52" y="109"/>
                    <a:pt x="52" y="107"/>
                  </a:cubicBezTo>
                  <a:cubicBezTo>
                    <a:pt x="52" y="40"/>
                    <a:pt x="52" y="40"/>
                    <a:pt x="52" y="40"/>
                  </a:cubicBezTo>
                  <a:cubicBezTo>
                    <a:pt x="52" y="39"/>
                    <a:pt x="52" y="38"/>
                    <a:pt x="51" y="37"/>
                  </a:cubicBezTo>
                  <a:cubicBezTo>
                    <a:pt x="18" y="2"/>
                    <a:pt x="18" y="2"/>
                    <a:pt x="18" y="2"/>
                  </a:cubicBezTo>
                  <a:cubicBezTo>
                    <a:pt x="17" y="1"/>
                    <a:pt x="15" y="0"/>
                    <a:pt x="13" y="1"/>
                  </a:cubicBezTo>
                  <a:close/>
                  <a:moveTo>
                    <a:pt x="45" y="103"/>
                  </a:moveTo>
                  <a:cubicBezTo>
                    <a:pt x="7" y="103"/>
                    <a:pt x="7" y="103"/>
                    <a:pt x="7" y="103"/>
                  </a:cubicBezTo>
                  <a:cubicBezTo>
                    <a:pt x="7" y="14"/>
                    <a:pt x="7" y="14"/>
                    <a:pt x="7" y="14"/>
                  </a:cubicBezTo>
                  <a:cubicBezTo>
                    <a:pt x="15" y="10"/>
                    <a:pt x="15" y="10"/>
                    <a:pt x="15" y="10"/>
                  </a:cubicBezTo>
                  <a:cubicBezTo>
                    <a:pt x="45" y="41"/>
                    <a:pt x="45" y="41"/>
                    <a:pt x="45" y="41"/>
                  </a:cubicBezTo>
                  <a:lnTo>
                    <a:pt x="45" y="103"/>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 name="Google Shape;419;p23"/>
            <p:cNvSpPr/>
            <p:nvPr/>
          </p:nvSpPr>
          <p:spPr>
            <a:xfrm>
              <a:off x="9185275" y="4887913"/>
              <a:ext cx="131763" cy="381000"/>
            </a:xfrm>
            <a:custGeom>
              <a:avLst/>
              <a:gdLst/>
              <a:ahLst/>
              <a:cxnLst/>
              <a:rect l="l" t="t" r="r" b="b"/>
              <a:pathLst>
                <a:path w="35" h="101" extrusionOk="0">
                  <a:moveTo>
                    <a:pt x="31" y="1"/>
                  </a:moveTo>
                  <a:cubicBezTo>
                    <a:pt x="1" y="31"/>
                    <a:pt x="1" y="31"/>
                    <a:pt x="1" y="31"/>
                  </a:cubicBezTo>
                  <a:cubicBezTo>
                    <a:pt x="1" y="31"/>
                    <a:pt x="0" y="32"/>
                    <a:pt x="0" y="32"/>
                  </a:cubicBezTo>
                  <a:cubicBezTo>
                    <a:pt x="0" y="99"/>
                    <a:pt x="0" y="99"/>
                    <a:pt x="0" y="99"/>
                  </a:cubicBezTo>
                  <a:cubicBezTo>
                    <a:pt x="0" y="100"/>
                    <a:pt x="2" y="101"/>
                    <a:pt x="3" y="101"/>
                  </a:cubicBezTo>
                  <a:cubicBezTo>
                    <a:pt x="33" y="101"/>
                    <a:pt x="33" y="101"/>
                    <a:pt x="33" y="101"/>
                  </a:cubicBezTo>
                  <a:cubicBezTo>
                    <a:pt x="34" y="101"/>
                    <a:pt x="35" y="100"/>
                    <a:pt x="35" y="99"/>
                  </a:cubicBezTo>
                  <a:cubicBezTo>
                    <a:pt x="35" y="3"/>
                    <a:pt x="35" y="3"/>
                    <a:pt x="35" y="3"/>
                  </a:cubicBezTo>
                  <a:cubicBezTo>
                    <a:pt x="35" y="2"/>
                    <a:pt x="35" y="1"/>
                    <a:pt x="34" y="0"/>
                  </a:cubicBezTo>
                  <a:cubicBezTo>
                    <a:pt x="33" y="0"/>
                    <a:pt x="31" y="0"/>
                    <a:pt x="31" y="1"/>
                  </a:cubicBezTo>
                  <a:close/>
                  <a:moveTo>
                    <a:pt x="30" y="96"/>
                  </a:moveTo>
                  <a:cubicBezTo>
                    <a:pt x="6" y="96"/>
                    <a:pt x="6" y="96"/>
                    <a:pt x="6" y="96"/>
                  </a:cubicBezTo>
                  <a:cubicBezTo>
                    <a:pt x="6" y="34"/>
                    <a:pt x="6" y="34"/>
                    <a:pt x="6" y="34"/>
                  </a:cubicBezTo>
                  <a:cubicBezTo>
                    <a:pt x="30" y="9"/>
                    <a:pt x="30" y="9"/>
                    <a:pt x="30" y="9"/>
                  </a:cubicBezTo>
                  <a:lnTo>
                    <a:pt x="30" y="96"/>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 name="Google Shape;420;p23"/>
            <p:cNvSpPr/>
            <p:nvPr/>
          </p:nvSpPr>
          <p:spPr>
            <a:xfrm>
              <a:off x="8667750" y="4719638"/>
              <a:ext cx="762000" cy="296863"/>
            </a:xfrm>
            <a:custGeom>
              <a:avLst/>
              <a:gdLst/>
              <a:ahLst/>
              <a:cxnLst/>
              <a:rect l="l" t="t" r="r" b="b"/>
              <a:pathLst>
                <a:path w="203" h="79" extrusionOk="0">
                  <a:moveTo>
                    <a:pt x="194" y="3"/>
                  </a:moveTo>
                  <a:cubicBezTo>
                    <a:pt x="173" y="19"/>
                    <a:pt x="152" y="35"/>
                    <a:pt x="130" y="50"/>
                  </a:cubicBezTo>
                  <a:cubicBezTo>
                    <a:pt x="118" y="37"/>
                    <a:pt x="105" y="24"/>
                    <a:pt x="93" y="11"/>
                  </a:cubicBezTo>
                  <a:cubicBezTo>
                    <a:pt x="92" y="10"/>
                    <a:pt x="89" y="9"/>
                    <a:pt x="88" y="11"/>
                  </a:cubicBezTo>
                  <a:cubicBezTo>
                    <a:pt x="60" y="30"/>
                    <a:pt x="33" y="49"/>
                    <a:pt x="5" y="68"/>
                  </a:cubicBezTo>
                  <a:cubicBezTo>
                    <a:pt x="0" y="71"/>
                    <a:pt x="5" y="79"/>
                    <a:pt x="10" y="76"/>
                  </a:cubicBezTo>
                  <a:cubicBezTo>
                    <a:pt x="36" y="57"/>
                    <a:pt x="63" y="39"/>
                    <a:pt x="89" y="20"/>
                  </a:cubicBezTo>
                  <a:cubicBezTo>
                    <a:pt x="102" y="33"/>
                    <a:pt x="114" y="47"/>
                    <a:pt x="126" y="60"/>
                  </a:cubicBezTo>
                  <a:cubicBezTo>
                    <a:pt x="128" y="61"/>
                    <a:pt x="130" y="61"/>
                    <a:pt x="132" y="60"/>
                  </a:cubicBezTo>
                  <a:cubicBezTo>
                    <a:pt x="154" y="44"/>
                    <a:pt x="176" y="27"/>
                    <a:pt x="199" y="11"/>
                  </a:cubicBezTo>
                  <a:cubicBezTo>
                    <a:pt x="203" y="8"/>
                    <a:pt x="199" y="0"/>
                    <a:pt x="194" y="3"/>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21" name="Google Shape;421;p23"/>
          <p:cNvGrpSpPr/>
          <p:nvPr/>
        </p:nvGrpSpPr>
        <p:grpSpPr>
          <a:xfrm>
            <a:off x="1825791" y="756681"/>
            <a:ext cx="729918" cy="777901"/>
            <a:chOff x="2765425" y="1585913"/>
            <a:chExt cx="796926" cy="849313"/>
          </a:xfrm>
        </p:grpSpPr>
        <p:sp>
          <p:nvSpPr>
            <p:cNvPr id="422" name="Google Shape;422;p23"/>
            <p:cNvSpPr/>
            <p:nvPr/>
          </p:nvSpPr>
          <p:spPr>
            <a:xfrm>
              <a:off x="2900363" y="2262188"/>
              <a:ext cx="511175" cy="173038"/>
            </a:xfrm>
            <a:custGeom>
              <a:avLst/>
              <a:gdLst/>
              <a:ahLst/>
              <a:cxnLst/>
              <a:rect l="l" t="t" r="r" b="b"/>
              <a:pathLst>
                <a:path w="136" h="46" extrusionOk="0">
                  <a:moveTo>
                    <a:pt x="27" y="17"/>
                  </a:moveTo>
                  <a:cubicBezTo>
                    <a:pt x="21" y="14"/>
                    <a:pt x="17" y="12"/>
                    <a:pt x="14" y="10"/>
                  </a:cubicBezTo>
                  <a:cubicBezTo>
                    <a:pt x="13" y="9"/>
                    <a:pt x="11" y="9"/>
                    <a:pt x="11" y="8"/>
                  </a:cubicBezTo>
                  <a:cubicBezTo>
                    <a:pt x="10" y="8"/>
                    <a:pt x="10" y="8"/>
                    <a:pt x="10" y="7"/>
                  </a:cubicBezTo>
                  <a:cubicBezTo>
                    <a:pt x="10" y="7"/>
                    <a:pt x="10" y="7"/>
                    <a:pt x="10" y="7"/>
                  </a:cubicBezTo>
                  <a:cubicBezTo>
                    <a:pt x="7" y="5"/>
                    <a:pt x="4" y="6"/>
                    <a:pt x="2" y="8"/>
                  </a:cubicBezTo>
                  <a:cubicBezTo>
                    <a:pt x="0" y="11"/>
                    <a:pt x="0" y="14"/>
                    <a:pt x="3" y="16"/>
                  </a:cubicBezTo>
                  <a:cubicBezTo>
                    <a:pt x="23" y="33"/>
                    <a:pt x="42" y="43"/>
                    <a:pt x="60" y="46"/>
                  </a:cubicBezTo>
                  <a:cubicBezTo>
                    <a:pt x="64" y="46"/>
                    <a:pt x="68" y="46"/>
                    <a:pt x="72" y="46"/>
                  </a:cubicBezTo>
                  <a:cubicBezTo>
                    <a:pt x="77" y="46"/>
                    <a:pt x="82" y="46"/>
                    <a:pt x="88" y="45"/>
                  </a:cubicBezTo>
                  <a:cubicBezTo>
                    <a:pt x="95" y="43"/>
                    <a:pt x="102" y="41"/>
                    <a:pt x="110" y="37"/>
                  </a:cubicBezTo>
                  <a:cubicBezTo>
                    <a:pt x="114" y="43"/>
                    <a:pt x="114" y="43"/>
                    <a:pt x="114" y="43"/>
                  </a:cubicBezTo>
                  <a:cubicBezTo>
                    <a:pt x="115" y="45"/>
                    <a:pt x="117" y="46"/>
                    <a:pt x="119" y="46"/>
                  </a:cubicBezTo>
                  <a:cubicBezTo>
                    <a:pt x="121" y="46"/>
                    <a:pt x="123" y="44"/>
                    <a:pt x="124" y="42"/>
                  </a:cubicBezTo>
                  <a:cubicBezTo>
                    <a:pt x="136" y="12"/>
                    <a:pt x="136" y="12"/>
                    <a:pt x="136" y="12"/>
                  </a:cubicBezTo>
                  <a:cubicBezTo>
                    <a:pt x="136" y="10"/>
                    <a:pt x="136" y="8"/>
                    <a:pt x="135" y="7"/>
                  </a:cubicBezTo>
                  <a:cubicBezTo>
                    <a:pt x="135" y="5"/>
                    <a:pt x="133" y="4"/>
                    <a:pt x="131" y="4"/>
                  </a:cubicBezTo>
                  <a:cubicBezTo>
                    <a:pt x="98" y="0"/>
                    <a:pt x="98" y="0"/>
                    <a:pt x="98" y="0"/>
                  </a:cubicBezTo>
                  <a:cubicBezTo>
                    <a:pt x="96" y="0"/>
                    <a:pt x="94" y="1"/>
                    <a:pt x="93" y="3"/>
                  </a:cubicBezTo>
                  <a:cubicBezTo>
                    <a:pt x="92" y="5"/>
                    <a:pt x="92" y="7"/>
                    <a:pt x="93" y="9"/>
                  </a:cubicBezTo>
                  <a:cubicBezTo>
                    <a:pt x="97" y="15"/>
                    <a:pt x="97" y="15"/>
                    <a:pt x="97" y="15"/>
                  </a:cubicBezTo>
                  <a:cubicBezTo>
                    <a:pt x="88" y="20"/>
                    <a:pt x="78" y="23"/>
                    <a:pt x="68" y="24"/>
                  </a:cubicBezTo>
                  <a:cubicBezTo>
                    <a:pt x="52" y="26"/>
                    <a:pt x="37" y="21"/>
                    <a:pt x="27" y="17"/>
                  </a:cubicBezTo>
                  <a:close/>
                  <a:moveTo>
                    <a:pt x="104" y="19"/>
                  </a:moveTo>
                  <a:cubicBezTo>
                    <a:pt x="105" y="18"/>
                    <a:pt x="106" y="16"/>
                    <a:pt x="105" y="14"/>
                  </a:cubicBezTo>
                  <a:cubicBezTo>
                    <a:pt x="101" y="8"/>
                    <a:pt x="101" y="8"/>
                    <a:pt x="101" y="8"/>
                  </a:cubicBezTo>
                  <a:cubicBezTo>
                    <a:pt x="128" y="11"/>
                    <a:pt x="128" y="11"/>
                    <a:pt x="128" y="11"/>
                  </a:cubicBezTo>
                  <a:cubicBezTo>
                    <a:pt x="118" y="37"/>
                    <a:pt x="118" y="37"/>
                    <a:pt x="118" y="37"/>
                  </a:cubicBezTo>
                  <a:cubicBezTo>
                    <a:pt x="114" y="30"/>
                    <a:pt x="114" y="30"/>
                    <a:pt x="114" y="30"/>
                  </a:cubicBezTo>
                  <a:cubicBezTo>
                    <a:pt x="113" y="29"/>
                    <a:pt x="111" y="28"/>
                    <a:pt x="109" y="29"/>
                  </a:cubicBezTo>
                  <a:cubicBezTo>
                    <a:pt x="101" y="33"/>
                    <a:pt x="93" y="36"/>
                    <a:pt x="86" y="38"/>
                  </a:cubicBezTo>
                  <a:cubicBezTo>
                    <a:pt x="78" y="39"/>
                    <a:pt x="70" y="40"/>
                    <a:pt x="62" y="38"/>
                  </a:cubicBezTo>
                  <a:cubicBezTo>
                    <a:pt x="51" y="37"/>
                    <a:pt x="40" y="32"/>
                    <a:pt x="28" y="25"/>
                  </a:cubicBezTo>
                  <a:cubicBezTo>
                    <a:pt x="38" y="29"/>
                    <a:pt x="53" y="33"/>
                    <a:pt x="69" y="31"/>
                  </a:cubicBezTo>
                  <a:cubicBezTo>
                    <a:pt x="81" y="30"/>
                    <a:pt x="93" y="26"/>
                    <a:pt x="104"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 name="Google Shape;423;p23"/>
            <p:cNvSpPr/>
            <p:nvPr/>
          </p:nvSpPr>
          <p:spPr>
            <a:xfrm>
              <a:off x="2900363" y="1585913"/>
              <a:ext cx="514350" cy="173038"/>
            </a:xfrm>
            <a:custGeom>
              <a:avLst/>
              <a:gdLst/>
              <a:ahLst/>
              <a:cxnLst/>
              <a:rect l="l" t="t" r="r" b="b"/>
              <a:pathLst>
                <a:path w="137" h="46" extrusionOk="0">
                  <a:moveTo>
                    <a:pt x="123" y="36"/>
                  </a:moveTo>
                  <a:cubicBezTo>
                    <a:pt x="124" y="37"/>
                    <a:pt x="125" y="38"/>
                    <a:pt x="126" y="39"/>
                  </a:cubicBezTo>
                  <a:cubicBezTo>
                    <a:pt x="126" y="39"/>
                    <a:pt x="127" y="39"/>
                    <a:pt x="127" y="39"/>
                  </a:cubicBezTo>
                  <a:cubicBezTo>
                    <a:pt x="127" y="39"/>
                    <a:pt x="127" y="39"/>
                    <a:pt x="127" y="39"/>
                  </a:cubicBezTo>
                  <a:cubicBezTo>
                    <a:pt x="129" y="41"/>
                    <a:pt x="133" y="41"/>
                    <a:pt x="135" y="38"/>
                  </a:cubicBezTo>
                  <a:cubicBezTo>
                    <a:pt x="137" y="36"/>
                    <a:pt x="136" y="33"/>
                    <a:pt x="134" y="31"/>
                  </a:cubicBezTo>
                  <a:cubicBezTo>
                    <a:pt x="113" y="13"/>
                    <a:pt x="94" y="4"/>
                    <a:pt x="76" y="1"/>
                  </a:cubicBezTo>
                  <a:cubicBezTo>
                    <a:pt x="67" y="0"/>
                    <a:pt x="58" y="0"/>
                    <a:pt x="49" y="2"/>
                  </a:cubicBezTo>
                  <a:cubicBezTo>
                    <a:pt x="42" y="3"/>
                    <a:pt x="35" y="6"/>
                    <a:pt x="27" y="9"/>
                  </a:cubicBezTo>
                  <a:cubicBezTo>
                    <a:pt x="22" y="3"/>
                    <a:pt x="22" y="3"/>
                    <a:pt x="22" y="3"/>
                  </a:cubicBezTo>
                  <a:cubicBezTo>
                    <a:pt x="21" y="1"/>
                    <a:pt x="19" y="1"/>
                    <a:pt x="17" y="1"/>
                  </a:cubicBezTo>
                  <a:cubicBezTo>
                    <a:pt x="15" y="1"/>
                    <a:pt x="14" y="2"/>
                    <a:pt x="13" y="4"/>
                  </a:cubicBezTo>
                  <a:cubicBezTo>
                    <a:pt x="1" y="35"/>
                    <a:pt x="1" y="35"/>
                    <a:pt x="1" y="35"/>
                  </a:cubicBezTo>
                  <a:cubicBezTo>
                    <a:pt x="0" y="36"/>
                    <a:pt x="0" y="38"/>
                    <a:pt x="1" y="40"/>
                  </a:cubicBezTo>
                  <a:cubicBezTo>
                    <a:pt x="2" y="41"/>
                    <a:pt x="4" y="42"/>
                    <a:pt x="5" y="42"/>
                  </a:cubicBezTo>
                  <a:cubicBezTo>
                    <a:pt x="38" y="46"/>
                    <a:pt x="38" y="46"/>
                    <a:pt x="38" y="46"/>
                  </a:cubicBezTo>
                  <a:cubicBezTo>
                    <a:pt x="38" y="46"/>
                    <a:pt x="39" y="46"/>
                    <a:pt x="39" y="46"/>
                  </a:cubicBezTo>
                  <a:cubicBezTo>
                    <a:pt x="41" y="46"/>
                    <a:pt x="42" y="45"/>
                    <a:pt x="43" y="44"/>
                  </a:cubicBezTo>
                  <a:cubicBezTo>
                    <a:pt x="45" y="42"/>
                    <a:pt x="45" y="40"/>
                    <a:pt x="43" y="38"/>
                  </a:cubicBezTo>
                  <a:cubicBezTo>
                    <a:pt x="40" y="32"/>
                    <a:pt x="40" y="32"/>
                    <a:pt x="40" y="32"/>
                  </a:cubicBezTo>
                  <a:cubicBezTo>
                    <a:pt x="49" y="27"/>
                    <a:pt x="58" y="23"/>
                    <a:pt x="68" y="22"/>
                  </a:cubicBezTo>
                  <a:cubicBezTo>
                    <a:pt x="85" y="21"/>
                    <a:pt x="100" y="26"/>
                    <a:pt x="110" y="30"/>
                  </a:cubicBezTo>
                  <a:cubicBezTo>
                    <a:pt x="115" y="32"/>
                    <a:pt x="120" y="35"/>
                    <a:pt x="123" y="36"/>
                  </a:cubicBezTo>
                  <a:close/>
                  <a:moveTo>
                    <a:pt x="68" y="15"/>
                  </a:moveTo>
                  <a:cubicBezTo>
                    <a:pt x="55" y="16"/>
                    <a:pt x="44" y="21"/>
                    <a:pt x="33" y="28"/>
                  </a:cubicBezTo>
                  <a:cubicBezTo>
                    <a:pt x="31" y="29"/>
                    <a:pt x="31" y="31"/>
                    <a:pt x="32" y="33"/>
                  </a:cubicBezTo>
                  <a:cubicBezTo>
                    <a:pt x="35" y="38"/>
                    <a:pt x="35" y="38"/>
                    <a:pt x="35" y="38"/>
                  </a:cubicBezTo>
                  <a:cubicBezTo>
                    <a:pt x="8" y="35"/>
                    <a:pt x="8" y="35"/>
                    <a:pt x="8" y="35"/>
                  </a:cubicBezTo>
                  <a:cubicBezTo>
                    <a:pt x="18" y="10"/>
                    <a:pt x="18" y="10"/>
                    <a:pt x="18" y="10"/>
                  </a:cubicBezTo>
                  <a:cubicBezTo>
                    <a:pt x="23" y="16"/>
                    <a:pt x="23" y="16"/>
                    <a:pt x="23" y="16"/>
                  </a:cubicBezTo>
                  <a:cubicBezTo>
                    <a:pt x="24" y="18"/>
                    <a:pt x="26" y="18"/>
                    <a:pt x="27" y="17"/>
                  </a:cubicBezTo>
                  <a:cubicBezTo>
                    <a:pt x="36" y="13"/>
                    <a:pt x="43" y="11"/>
                    <a:pt x="51" y="9"/>
                  </a:cubicBezTo>
                  <a:cubicBezTo>
                    <a:pt x="59" y="7"/>
                    <a:pt x="67" y="7"/>
                    <a:pt x="75" y="8"/>
                  </a:cubicBezTo>
                  <a:cubicBezTo>
                    <a:pt x="86" y="10"/>
                    <a:pt x="97" y="14"/>
                    <a:pt x="109" y="21"/>
                  </a:cubicBezTo>
                  <a:cubicBezTo>
                    <a:pt x="98" y="17"/>
                    <a:pt x="84" y="14"/>
                    <a:pt x="68" y="1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 name="Google Shape;424;p23"/>
            <p:cNvSpPr/>
            <p:nvPr/>
          </p:nvSpPr>
          <p:spPr>
            <a:xfrm>
              <a:off x="2795588" y="1819276"/>
              <a:ext cx="228600" cy="228600"/>
            </a:xfrm>
            <a:custGeom>
              <a:avLst/>
              <a:gdLst/>
              <a:ahLst/>
              <a:cxnLst/>
              <a:rect l="l" t="t" r="r" b="b"/>
              <a:pathLst>
                <a:path w="61" h="61" extrusionOk="0">
                  <a:moveTo>
                    <a:pt x="30" y="61"/>
                  </a:moveTo>
                  <a:cubicBezTo>
                    <a:pt x="30" y="61"/>
                    <a:pt x="30" y="61"/>
                    <a:pt x="30" y="61"/>
                  </a:cubicBezTo>
                  <a:cubicBezTo>
                    <a:pt x="39" y="61"/>
                    <a:pt x="46" y="57"/>
                    <a:pt x="52" y="52"/>
                  </a:cubicBezTo>
                  <a:cubicBezTo>
                    <a:pt x="58" y="46"/>
                    <a:pt x="61" y="38"/>
                    <a:pt x="61" y="30"/>
                  </a:cubicBezTo>
                  <a:cubicBezTo>
                    <a:pt x="61" y="13"/>
                    <a:pt x="47" y="0"/>
                    <a:pt x="30" y="0"/>
                  </a:cubicBezTo>
                  <a:cubicBezTo>
                    <a:pt x="22" y="0"/>
                    <a:pt x="15" y="3"/>
                    <a:pt x="9" y="9"/>
                  </a:cubicBezTo>
                  <a:cubicBezTo>
                    <a:pt x="3" y="14"/>
                    <a:pt x="0" y="22"/>
                    <a:pt x="0" y="30"/>
                  </a:cubicBezTo>
                  <a:cubicBezTo>
                    <a:pt x="0" y="47"/>
                    <a:pt x="14" y="61"/>
                    <a:pt x="30" y="61"/>
                  </a:cubicBezTo>
                  <a:close/>
                  <a:moveTo>
                    <a:pt x="15" y="14"/>
                  </a:moveTo>
                  <a:cubicBezTo>
                    <a:pt x="19" y="10"/>
                    <a:pt x="25" y="8"/>
                    <a:pt x="30" y="8"/>
                  </a:cubicBezTo>
                  <a:cubicBezTo>
                    <a:pt x="43" y="8"/>
                    <a:pt x="53" y="18"/>
                    <a:pt x="53" y="30"/>
                  </a:cubicBezTo>
                  <a:cubicBezTo>
                    <a:pt x="53" y="36"/>
                    <a:pt x="51" y="42"/>
                    <a:pt x="46" y="46"/>
                  </a:cubicBezTo>
                  <a:cubicBezTo>
                    <a:pt x="42" y="50"/>
                    <a:pt x="36" y="53"/>
                    <a:pt x="30" y="53"/>
                  </a:cubicBezTo>
                  <a:cubicBezTo>
                    <a:pt x="30" y="53"/>
                    <a:pt x="30" y="53"/>
                    <a:pt x="30" y="53"/>
                  </a:cubicBezTo>
                  <a:cubicBezTo>
                    <a:pt x="18" y="53"/>
                    <a:pt x="8" y="42"/>
                    <a:pt x="8" y="30"/>
                  </a:cubicBezTo>
                  <a:cubicBezTo>
                    <a:pt x="8" y="24"/>
                    <a:pt x="10" y="19"/>
                    <a:pt x="15"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 name="Google Shape;425;p23"/>
            <p:cNvSpPr/>
            <p:nvPr/>
          </p:nvSpPr>
          <p:spPr>
            <a:xfrm>
              <a:off x="2765425" y="2044701"/>
              <a:ext cx="293688" cy="176213"/>
            </a:xfrm>
            <a:custGeom>
              <a:avLst/>
              <a:gdLst/>
              <a:ahLst/>
              <a:cxnLst/>
              <a:rect l="l" t="t" r="r" b="b"/>
              <a:pathLst>
                <a:path w="78" h="47" extrusionOk="0">
                  <a:moveTo>
                    <a:pt x="77" y="43"/>
                  </a:moveTo>
                  <a:cubicBezTo>
                    <a:pt x="77" y="42"/>
                    <a:pt x="78" y="16"/>
                    <a:pt x="62" y="2"/>
                  </a:cubicBezTo>
                  <a:cubicBezTo>
                    <a:pt x="60" y="0"/>
                    <a:pt x="58" y="0"/>
                    <a:pt x="56" y="1"/>
                  </a:cubicBezTo>
                  <a:cubicBezTo>
                    <a:pt x="56" y="2"/>
                    <a:pt x="38" y="15"/>
                    <a:pt x="22" y="1"/>
                  </a:cubicBezTo>
                  <a:cubicBezTo>
                    <a:pt x="20" y="0"/>
                    <a:pt x="18" y="0"/>
                    <a:pt x="17" y="2"/>
                  </a:cubicBezTo>
                  <a:cubicBezTo>
                    <a:pt x="16" y="2"/>
                    <a:pt x="0" y="16"/>
                    <a:pt x="0" y="43"/>
                  </a:cubicBezTo>
                  <a:cubicBezTo>
                    <a:pt x="0" y="44"/>
                    <a:pt x="0" y="45"/>
                    <a:pt x="1" y="46"/>
                  </a:cubicBezTo>
                  <a:cubicBezTo>
                    <a:pt x="2" y="47"/>
                    <a:pt x="3" y="47"/>
                    <a:pt x="4" y="47"/>
                  </a:cubicBezTo>
                  <a:cubicBezTo>
                    <a:pt x="4" y="47"/>
                    <a:pt x="4" y="47"/>
                    <a:pt x="4" y="47"/>
                  </a:cubicBezTo>
                  <a:cubicBezTo>
                    <a:pt x="73" y="47"/>
                    <a:pt x="73" y="47"/>
                    <a:pt x="73" y="47"/>
                  </a:cubicBezTo>
                  <a:cubicBezTo>
                    <a:pt x="75" y="47"/>
                    <a:pt x="77" y="45"/>
                    <a:pt x="77" y="43"/>
                  </a:cubicBezTo>
                  <a:close/>
                  <a:moveTo>
                    <a:pt x="8" y="39"/>
                  </a:moveTo>
                  <a:cubicBezTo>
                    <a:pt x="9" y="24"/>
                    <a:pt x="16" y="14"/>
                    <a:pt x="20" y="10"/>
                  </a:cubicBezTo>
                  <a:cubicBezTo>
                    <a:pt x="34" y="20"/>
                    <a:pt x="50" y="15"/>
                    <a:pt x="58" y="10"/>
                  </a:cubicBezTo>
                  <a:cubicBezTo>
                    <a:pt x="66" y="19"/>
                    <a:pt x="68" y="32"/>
                    <a:pt x="69" y="39"/>
                  </a:cubicBezTo>
                  <a:lnTo>
                    <a:pt x="8"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 name="Google Shape;426;p23"/>
            <p:cNvSpPr/>
            <p:nvPr/>
          </p:nvSpPr>
          <p:spPr>
            <a:xfrm>
              <a:off x="3302000" y="1819276"/>
              <a:ext cx="225425" cy="228600"/>
            </a:xfrm>
            <a:custGeom>
              <a:avLst/>
              <a:gdLst/>
              <a:ahLst/>
              <a:cxnLst/>
              <a:rect l="l" t="t" r="r" b="b"/>
              <a:pathLst>
                <a:path w="60" h="61" extrusionOk="0">
                  <a:moveTo>
                    <a:pt x="9" y="9"/>
                  </a:moveTo>
                  <a:cubicBezTo>
                    <a:pt x="3" y="14"/>
                    <a:pt x="0" y="22"/>
                    <a:pt x="0" y="30"/>
                  </a:cubicBezTo>
                  <a:cubicBezTo>
                    <a:pt x="0" y="47"/>
                    <a:pt x="13" y="61"/>
                    <a:pt x="30" y="61"/>
                  </a:cubicBezTo>
                  <a:cubicBezTo>
                    <a:pt x="30" y="61"/>
                    <a:pt x="30" y="61"/>
                    <a:pt x="30" y="61"/>
                  </a:cubicBezTo>
                  <a:cubicBezTo>
                    <a:pt x="38" y="61"/>
                    <a:pt x="46" y="57"/>
                    <a:pt x="52" y="52"/>
                  </a:cubicBezTo>
                  <a:cubicBezTo>
                    <a:pt x="57" y="46"/>
                    <a:pt x="60" y="38"/>
                    <a:pt x="60" y="30"/>
                  </a:cubicBezTo>
                  <a:cubicBezTo>
                    <a:pt x="60" y="13"/>
                    <a:pt x="47" y="0"/>
                    <a:pt x="30" y="0"/>
                  </a:cubicBezTo>
                  <a:cubicBezTo>
                    <a:pt x="22" y="0"/>
                    <a:pt x="14" y="3"/>
                    <a:pt x="9" y="9"/>
                  </a:cubicBezTo>
                  <a:close/>
                  <a:moveTo>
                    <a:pt x="52" y="30"/>
                  </a:moveTo>
                  <a:cubicBezTo>
                    <a:pt x="52" y="36"/>
                    <a:pt x="50" y="42"/>
                    <a:pt x="46" y="46"/>
                  </a:cubicBezTo>
                  <a:cubicBezTo>
                    <a:pt x="42" y="50"/>
                    <a:pt x="36" y="53"/>
                    <a:pt x="30" y="53"/>
                  </a:cubicBezTo>
                  <a:cubicBezTo>
                    <a:pt x="30" y="53"/>
                    <a:pt x="30" y="53"/>
                    <a:pt x="30" y="53"/>
                  </a:cubicBezTo>
                  <a:cubicBezTo>
                    <a:pt x="18" y="53"/>
                    <a:pt x="8" y="42"/>
                    <a:pt x="8" y="30"/>
                  </a:cubicBezTo>
                  <a:cubicBezTo>
                    <a:pt x="8" y="24"/>
                    <a:pt x="10" y="19"/>
                    <a:pt x="14" y="14"/>
                  </a:cubicBezTo>
                  <a:cubicBezTo>
                    <a:pt x="18" y="10"/>
                    <a:pt x="24" y="8"/>
                    <a:pt x="30" y="8"/>
                  </a:cubicBezTo>
                  <a:cubicBezTo>
                    <a:pt x="42" y="8"/>
                    <a:pt x="52" y="18"/>
                    <a:pt x="52" y="3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 name="Google Shape;427;p23"/>
            <p:cNvSpPr/>
            <p:nvPr/>
          </p:nvSpPr>
          <p:spPr>
            <a:xfrm>
              <a:off x="3268663" y="2044701"/>
              <a:ext cx="293688" cy="176213"/>
            </a:xfrm>
            <a:custGeom>
              <a:avLst/>
              <a:gdLst/>
              <a:ahLst/>
              <a:cxnLst/>
              <a:rect l="l" t="t" r="r" b="b"/>
              <a:pathLst>
                <a:path w="78" h="47" extrusionOk="0">
                  <a:moveTo>
                    <a:pt x="62" y="2"/>
                  </a:moveTo>
                  <a:cubicBezTo>
                    <a:pt x="61" y="0"/>
                    <a:pt x="58" y="0"/>
                    <a:pt x="57" y="1"/>
                  </a:cubicBezTo>
                  <a:cubicBezTo>
                    <a:pt x="57" y="2"/>
                    <a:pt x="39" y="15"/>
                    <a:pt x="22" y="1"/>
                  </a:cubicBezTo>
                  <a:cubicBezTo>
                    <a:pt x="21" y="0"/>
                    <a:pt x="19" y="0"/>
                    <a:pt x="17" y="2"/>
                  </a:cubicBezTo>
                  <a:cubicBezTo>
                    <a:pt x="16" y="2"/>
                    <a:pt x="1" y="16"/>
                    <a:pt x="1" y="43"/>
                  </a:cubicBezTo>
                  <a:cubicBezTo>
                    <a:pt x="0" y="44"/>
                    <a:pt x="1" y="45"/>
                    <a:pt x="2" y="46"/>
                  </a:cubicBezTo>
                  <a:cubicBezTo>
                    <a:pt x="2" y="47"/>
                    <a:pt x="3" y="47"/>
                    <a:pt x="5" y="47"/>
                  </a:cubicBezTo>
                  <a:cubicBezTo>
                    <a:pt x="5" y="47"/>
                    <a:pt x="5" y="47"/>
                    <a:pt x="5" y="47"/>
                  </a:cubicBezTo>
                  <a:cubicBezTo>
                    <a:pt x="74" y="47"/>
                    <a:pt x="74" y="47"/>
                    <a:pt x="74" y="47"/>
                  </a:cubicBezTo>
                  <a:cubicBezTo>
                    <a:pt x="76" y="47"/>
                    <a:pt x="77" y="45"/>
                    <a:pt x="78" y="43"/>
                  </a:cubicBezTo>
                  <a:cubicBezTo>
                    <a:pt x="78" y="42"/>
                    <a:pt x="78" y="16"/>
                    <a:pt x="62" y="2"/>
                  </a:cubicBezTo>
                  <a:close/>
                  <a:moveTo>
                    <a:pt x="9" y="39"/>
                  </a:moveTo>
                  <a:cubicBezTo>
                    <a:pt x="10" y="24"/>
                    <a:pt x="17" y="14"/>
                    <a:pt x="20" y="10"/>
                  </a:cubicBezTo>
                  <a:cubicBezTo>
                    <a:pt x="35" y="20"/>
                    <a:pt x="50" y="15"/>
                    <a:pt x="59" y="10"/>
                  </a:cubicBezTo>
                  <a:cubicBezTo>
                    <a:pt x="67" y="19"/>
                    <a:pt x="69" y="32"/>
                    <a:pt x="69" y="39"/>
                  </a:cubicBezTo>
                  <a:lnTo>
                    <a:pt x="9"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28" name="Google Shape;428;p23"/>
          <p:cNvGrpSpPr/>
          <p:nvPr/>
        </p:nvGrpSpPr>
        <p:grpSpPr>
          <a:xfrm>
            <a:off x="5726890" y="830397"/>
            <a:ext cx="738221" cy="486520"/>
            <a:chOff x="7137401" y="1670051"/>
            <a:chExt cx="763588" cy="503238"/>
          </a:xfrm>
          <a:solidFill>
            <a:srgbClr val="002060"/>
          </a:solidFill>
        </p:grpSpPr>
        <p:sp>
          <p:nvSpPr>
            <p:cNvPr id="429" name="Google Shape;429;p23"/>
            <p:cNvSpPr/>
            <p:nvPr/>
          </p:nvSpPr>
          <p:spPr>
            <a:xfrm>
              <a:off x="7137401" y="1924051"/>
              <a:ext cx="763588" cy="249238"/>
            </a:xfrm>
            <a:custGeom>
              <a:avLst/>
              <a:gdLst/>
              <a:ahLst/>
              <a:cxnLst/>
              <a:rect l="l" t="t" r="r" b="b"/>
              <a:pathLst>
                <a:path w="203" h="66" extrusionOk="0">
                  <a:moveTo>
                    <a:pt x="58" y="63"/>
                  </a:moveTo>
                  <a:cubicBezTo>
                    <a:pt x="58" y="64"/>
                    <a:pt x="59" y="65"/>
                    <a:pt x="59" y="65"/>
                  </a:cubicBezTo>
                  <a:cubicBezTo>
                    <a:pt x="60" y="66"/>
                    <a:pt x="61" y="66"/>
                    <a:pt x="62" y="66"/>
                  </a:cubicBezTo>
                  <a:cubicBezTo>
                    <a:pt x="139" y="66"/>
                    <a:pt x="139" y="66"/>
                    <a:pt x="139" y="66"/>
                  </a:cubicBezTo>
                  <a:cubicBezTo>
                    <a:pt x="141" y="66"/>
                    <a:pt x="143" y="65"/>
                    <a:pt x="143" y="63"/>
                  </a:cubicBezTo>
                  <a:cubicBezTo>
                    <a:pt x="143" y="63"/>
                    <a:pt x="143" y="58"/>
                    <a:pt x="142" y="51"/>
                  </a:cubicBezTo>
                  <a:cubicBezTo>
                    <a:pt x="199" y="51"/>
                    <a:pt x="199" y="51"/>
                    <a:pt x="199" y="51"/>
                  </a:cubicBezTo>
                  <a:cubicBezTo>
                    <a:pt x="201" y="51"/>
                    <a:pt x="202" y="49"/>
                    <a:pt x="202" y="47"/>
                  </a:cubicBezTo>
                  <a:cubicBezTo>
                    <a:pt x="202" y="46"/>
                    <a:pt x="203" y="18"/>
                    <a:pt x="185" y="2"/>
                  </a:cubicBezTo>
                  <a:cubicBezTo>
                    <a:pt x="184" y="0"/>
                    <a:pt x="182" y="0"/>
                    <a:pt x="181" y="1"/>
                  </a:cubicBezTo>
                  <a:cubicBezTo>
                    <a:pt x="180" y="1"/>
                    <a:pt x="160" y="17"/>
                    <a:pt x="140" y="1"/>
                  </a:cubicBezTo>
                  <a:cubicBezTo>
                    <a:pt x="139" y="0"/>
                    <a:pt x="137" y="0"/>
                    <a:pt x="136" y="1"/>
                  </a:cubicBezTo>
                  <a:cubicBezTo>
                    <a:pt x="136" y="2"/>
                    <a:pt x="130" y="7"/>
                    <a:pt x="125" y="17"/>
                  </a:cubicBezTo>
                  <a:cubicBezTo>
                    <a:pt x="124" y="16"/>
                    <a:pt x="122" y="16"/>
                    <a:pt x="121" y="17"/>
                  </a:cubicBezTo>
                  <a:cubicBezTo>
                    <a:pt x="121" y="18"/>
                    <a:pt x="100" y="33"/>
                    <a:pt x="81" y="17"/>
                  </a:cubicBezTo>
                  <a:cubicBezTo>
                    <a:pt x="80" y="16"/>
                    <a:pt x="79" y="16"/>
                    <a:pt x="78" y="16"/>
                  </a:cubicBezTo>
                  <a:cubicBezTo>
                    <a:pt x="76" y="11"/>
                    <a:pt x="72" y="6"/>
                    <a:pt x="67" y="2"/>
                  </a:cubicBezTo>
                  <a:cubicBezTo>
                    <a:pt x="66" y="0"/>
                    <a:pt x="64" y="0"/>
                    <a:pt x="63" y="1"/>
                  </a:cubicBezTo>
                  <a:cubicBezTo>
                    <a:pt x="63" y="1"/>
                    <a:pt x="42" y="17"/>
                    <a:pt x="23" y="1"/>
                  </a:cubicBezTo>
                  <a:cubicBezTo>
                    <a:pt x="21" y="0"/>
                    <a:pt x="20" y="0"/>
                    <a:pt x="18" y="1"/>
                  </a:cubicBezTo>
                  <a:cubicBezTo>
                    <a:pt x="17" y="2"/>
                    <a:pt x="0" y="17"/>
                    <a:pt x="0" y="47"/>
                  </a:cubicBezTo>
                  <a:cubicBezTo>
                    <a:pt x="0" y="48"/>
                    <a:pt x="0" y="49"/>
                    <a:pt x="1" y="50"/>
                  </a:cubicBezTo>
                  <a:cubicBezTo>
                    <a:pt x="2" y="50"/>
                    <a:pt x="2" y="51"/>
                    <a:pt x="3" y="51"/>
                  </a:cubicBezTo>
                  <a:cubicBezTo>
                    <a:pt x="60" y="51"/>
                    <a:pt x="60" y="51"/>
                    <a:pt x="60" y="51"/>
                  </a:cubicBezTo>
                  <a:cubicBezTo>
                    <a:pt x="59" y="55"/>
                    <a:pt x="59" y="59"/>
                    <a:pt x="58" y="63"/>
                  </a:cubicBezTo>
                  <a:close/>
                  <a:moveTo>
                    <a:pt x="139" y="9"/>
                  </a:moveTo>
                  <a:cubicBezTo>
                    <a:pt x="157" y="21"/>
                    <a:pt x="176" y="13"/>
                    <a:pt x="182" y="9"/>
                  </a:cubicBezTo>
                  <a:cubicBezTo>
                    <a:pt x="193" y="20"/>
                    <a:pt x="195" y="37"/>
                    <a:pt x="195" y="44"/>
                  </a:cubicBezTo>
                  <a:cubicBezTo>
                    <a:pt x="141" y="44"/>
                    <a:pt x="141" y="44"/>
                    <a:pt x="141" y="44"/>
                  </a:cubicBezTo>
                  <a:cubicBezTo>
                    <a:pt x="139" y="37"/>
                    <a:pt x="136" y="29"/>
                    <a:pt x="130" y="22"/>
                  </a:cubicBezTo>
                  <a:cubicBezTo>
                    <a:pt x="133" y="15"/>
                    <a:pt x="137" y="11"/>
                    <a:pt x="139" y="9"/>
                  </a:cubicBezTo>
                  <a:close/>
                  <a:moveTo>
                    <a:pt x="79" y="24"/>
                  </a:moveTo>
                  <a:cubicBezTo>
                    <a:pt x="98" y="37"/>
                    <a:pt x="116" y="28"/>
                    <a:pt x="123" y="24"/>
                  </a:cubicBezTo>
                  <a:cubicBezTo>
                    <a:pt x="134" y="35"/>
                    <a:pt x="136" y="52"/>
                    <a:pt x="136" y="59"/>
                  </a:cubicBezTo>
                  <a:cubicBezTo>
                    <a:pt x="66" y="59"/>
                    <a:pt x="66" y="59"/>
                    <a:pt x="66" y="59"/>
                  </a:cubicBezTo>
                  <a:cubicBezTo>
                    <a:pt x="67" y="41"/>
                    <a:pt x="75" y="29"/>
                    <a:pt x="79" y="24"/>
                  </a:cubicBezTo>
                  <a:close/>
                  <a:moveTo>
                    <a:pt x="7" y="44"/>
                  </a:moveTo>
                  <a:cubicBezTo>
                    <a:pt x="8" y="25"/>
                    <a:pt x="17" y="13"/>
                    <a:pt x="21" y="9"/>
                  </a:cubicBezTo>
                  <a:cubicBezTo>
                    <a:pt x="39" y="21"/>
                    <a:pt x="58" y="13"/>
                    <a:pt x="65" y="9"/>
                  </a:cubicBezTo>
                  <a:cubicBezTo>
                    <a:pt x="68" y="12"/>
                    <a:pt x="71" y="17"/>
                    <a:pt x="73" y="22"/>
                  </a:cubicBezTo>
                  <a:cubicBezTo>
                    <a:pt x="69" y="26"/>
                    <a:pt x="64" y="33"/>
                    <a:pt x="61" y="44"/>
                  </a:cubicBezTo>
                  <a:lnTo>
                    <a:pt x="7" y="44"/>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0" name="Google Shape;430;p23"/>
            <p:cNvSpPr/>
            <p:nvPr/>
          </p:nvSpPr>
          <p:spPr>
            <a:xfrm>
              <a:off x="7172326" y="1670051"/>
              <a:ext cx="690563" cy="307975"/>
            </a:xfrm>
            <a:custGeom>
              <a:avLst/>
              <a:gdLst/>
              <a:ahLst/>
              <a:cxnLst/>
              <a:rect l="l" t="t" r="r" b="b"/>
              <a:pathLst>
                <a:path w="184" h="82" extrusionOk="0">
                  <a:moveTo>
                    <a:pt x="0" y="33"/>
                  </a:moveTo>
                  <a:cubicBezTo>
                    <a:pt x="0" y="52"/>
                    <a:pt x="15" y="67"/>
                    <a:pt x="33" y="67"/>
                  </a:cubicBezTo>
                  <a:cubicBezTo>
                    <a:pt x="33" y="67"/>
                    <a:pt x="33" y="67"/>
                    <a:pt x="33" y="67"/>
                  </a:cubicBezTo>
                  <a:cubicBezTo>
                    <a:pt x="42" y="67"/>
                    <a:pt x="50" y="63"/>
                    <a:pt x="57" y="57"/>
                  </a:cubicBezTo>
                  <a:cubicBezTo>
                    <a:pt x="57" y="56"/>
                    <a:pt x="58" y="55"/>
                    <a:pt x="59" y="54"/>
                  </a:cubicBezTo>
                  <a:cubicBezTo>
                    <a:pt x="61" y="70"/>
                    <a:pt x="75" y="82"/>
                    <a:pt x="92" y="82"/>
                  </a:cubicBezTo>
                  <a:cubicBezTo>
                    <a:pt x="92" y="82"/>
                    <a:pt x="92" y="82"/>
                    <a:pt x="92" y="82"/>
                  </a:cubicBezTo>
                  <a:cubicBezTo>
                    <a:pt x="101" y="82"/>
                    <a:pt x="109" y="79"/>
                    <a:pt x="115" y="72"/>
                  </a:cubicBezTo>
                  <a:cubicBezTo>
                    <a:pt x="120" y="67"/>
                    <a:pt x="124" y="61"/>
                    <a:pt x="125" y="53"/>
                  </a:cubicBezTo>
                  <a:cubicBezTo>
                    <a:pt x="131" y="61"/>
                    <a:pt x="140" y="67"/>
                    <a:pt x="151" y="67"/>
                  </a:cubicBezTo>
                  <a:cubicBezTo>
                    <a:pt x="151" y="67"/>
                    <a:pt x="151" y="67"/>
                    <a:pt x="151" y="67"/>
                  </a:cubicBezTo>
                  <a:cubicBezTo>
                    <a:pt x="160" y="67"/>
                    <a:pt x="168" y="63"/>
                    <a:pt x="174" y="57"/>
                  </a:cubicBezTo>
                  <a:cubicBezTo>
                    <a:pt x="181" y="51"/>
                    <a:pt x="184" y="42"/>
                    <a:pt x="184" y="33"/>
                  </a:cubicBezTo>
                  <a:cubicBezTo>
                    <a:pt x="184" y="15"/>
                    <a:pt x="169" y="0"/>
                    <a:pt x="151" y="0"/>
                  </a:cubicBezTo>
                  <a:cubicBezTo>
                    <a:pt x="142" y="0"/>
                    <a:pt x="134" y="4"/>
                    <a:pt x="127" y="10"/>
                  </a:cubicBezTo>
                  <a:cubicBezTo>
                    <a:pt x="122" y="15"/>
                    <a:pt x="119" y="22"/>
                    <a:pt x="118" y="29"/>
                  </a:cubicBezTo>
                  <a:cubicBezTo>
                    <a:pt x="112" y="21"/>
                    <a:pt x="102" y="16"/>
                    <a:pt x="92" y="16"/>
                  </a:cubicBezTo>
                  <a:cubicBezTo>
                    <a:pt x="83" y="16"/>
                    <a:pt x="75" y="19"/>
                    <a:pt x="68" y="26"/>
                  </a:cubicBezTo>
                  <a:cubicBezTo>
                    <a:pt x="67" y="26"/>
                    <a:pt x="67" y="27"/>
                    <a:pt x="66" y="28"/>
                  </a:cubicBezTo>
                  <a:cubicBezTo>
                    <a:pt x="63" y="12"/>
                    <a:pt x="50" y="0"/>
                    <a:pt x="33" y="0"/>
                  </a:cubicBezTo>
                  <a:cubicBezTo>
                    <a:pt x="24" y="0"/>
                    <a:pt x="16" y="4"/>
                    <a:pt x="10" y="10"/>
                  </a:cubicBezTo>
                  <a:cubicBezTo>
                    <a:pt x="3" y="16"/>
                    <a:pt x="0" y="25"/>
                    <a:pt x="0" y="33"/>
                  </a:cubicBezTo>
                  <a:close/>
                  <a:moveTo>
                    <a:pt x="132" y="15"/>
                  </a:moveTo>
                  <a:cubicBezTo>
                    <a:pt x="137" y="10"/>
                    <a:pt x="144" y="7"/>
                    <a:pt x="151" y="7"/>
                  </a:cubicBezTo>
                  <a:cubicBezTo>
                    <a:pt x="165" y="7"/>
                    <a:pt x="177" y="19"/>
                    <a:pt x="177" y="33"/>
                  </a:cubicBezTo>
                  <a:cubicBezTo>
                    <a:pt x="177" y="40"/>
                    <a:pt x="174" y="47"/>
                    <a:pt x="169" y="52"/>
                  </a:cubicBezTo>
                  <a:cubicBezTo>
                    <a:pt x="164" y="57"/>
                    <a:pt x="158" y="60"/>
                    <a:pt x="151" y="60"/>
                  </a:cubicBezTo>
                  <a:cubicBezTo>
                    <a:pt x="151" y="60"/>
                    <a:pt x="151" y="60"/>
                    <a:pt x="151" y="60"/>
                  </a:cubicBezTo>
                  <a:cubicBezTo>
                    <a:pt x="137" y="60"/>
                    <a:pt x="125" y="48"/>
                    <a:pt x="125" y="33"/>
                  </a:cubicBezTo>
                  <a:cubicBezTo>
                    <a:pt x="125" y="26"/>
                    <a:pt x="128" y="20"/>
                    <a:pt x="132" y="15"/>
                  </a:cubicBezTo>
                  <a:close/>
                  <a:moveTo>
                    <a:pt x="73" y="31"/>
                  </a:moveTo>
                  <a:cubicBezTo>
                    <a:pt x="78" y="26"/>
                    <a:pt x="85" y="23"/>
                    <a:pt x="92" y="23"/>
                  </a:cubicBezTo>
                  <a:cubicBezTo>
                    <a:pt x="106" y="23"/>
                    <a:pt x="118" y="35"/>
                    <a:pt x="118" y="49"/>
                  </a:cubicBezTo>
                  <a:cubicBezTo>
                    <a:pt x="118" y="56"/>
                    <a:pt x="115" y="63"/>
                    <a:pt x="110" y="67"/>
                  </a:cubicBezTo>
                  <a:cubicBezTo>
                    <a:pt x="105" y="72"/>
                    <a:pt x="99" y="75"/>
                    <a:pt x="92" y="75"/>
                  </a:cubicBezTo>
                  <a:cubicBezTo>
                    <a:pt x="92" y="75"/>
                    <a:pt x="92" y="75"/>
                    <a:pt x="92" y="75"/>
                  </a:cubicBezTo>
                  <a:cubicBezTo>
                    <a:pt x="77" y="75"/>
                    <a:pt x="66" y="63"/>
                    <a:pt x="66" y="49"/>
                  </a:cubicBezTo>
                  <a:cubicBezTo>
                    <a:pt x="66" y="42"/>
                    <a:pt x="68" y="36"/>
                    <a:pt x="73" y="31"/>
                  </a:cubicBezTo>
                  <a:close/>
                  <a:moveTo>
                    <a:pt x="33" y="7"/>
                  </a:moveTo>
                  <a:cubicBezTo>
                    <a:pt x="48" y="7"/>
                    <a:pt x="59" y="19"/>
                    <a:pt x="59" y="33"/>
                  </a:cubicBezTo>
                  <a:cubicBezTo>
                    <a:pt x="59" y="40"/>
                    <a:pt x="57" y="47"/>
                    <a:pt x="52" y="52"/>
                  </a:cubicBezTo>
                  <a:cubicBezTo>
                    <a:pt x="47" y="57"/>
                    <a:pt x="40" y="60"/>
                    <a:pt x="33" y="60"/>
                  </a:cubicBezTo>
                  <a:cubicBezTo>
                    <a:pt x="33" y="60"/>
                    <a:pt x="33" y="60"/>
                    <a:pt x="33" y="60"/>
                  </a:cubicBezTo>
                  <a:cubicBezTo>
                    <a:pt x="19" y="60"/>
                    <a:pt x="7" y="48"/>
                    <a:pt x="7" y="33"/>
                  </a:cubicBezTo>
                  <a:cubicBezTo>
                    <a:pt x="7" y="26"/>
                    <a:pt x="10" y="20"/>
                    <a:pt x="15" y="15"/>
                  </a:cubicBezTo>
                  <a:cubicBezTo>
                    <a:pt x="20" y="10"/>
                    <a:pt x="26" y="7"/>
                    <a:pt x="33" y="7"/>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31" name="Google Shape;431;p23"/>
          <p:cNvSpPr/>
          <p:nvPr/>
        </p:nvSpPr>
        <p:spPr>
          <a:xfrm>
            <a:off x="799177" y="2358661"/>
            <a:ext cx="2763173" cy="122264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id-ID" sz="1000">
                <a:solidFill>
                  <a:schemeClr val="lt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a:t>
            </a:r>
            <a:endParaRPr sz="1000">
              <a:solidFill>
                <a:schemeClr val="lt1"/>
              </a:solidFill>
              <a:latin typeface="Montserrat Alternates SemiBold"/>
              <a:ea typeface="Montserrat Alternates SemiBold"/>
              <a:cs typeface="Montserrat Alternates SemiBold"/>
              <a:sym typeface="Montserrat Alternates SemiBold"/>
            </a:endParaRPr>
          </a:p>
        </p:txBody>
      </p:sp>
      <p:sp>
        <p:nvSpPr>
          <p:cNvPr id="432" name="Google Shape;432;p23"/>
          <p:cNvSpPr txBox="1"/>
          <p:nvPr/>
        </p:nvSpPr>
        <p:spPr>
          <a:xfrm>
            <a:off x="1456554" y="1865926"/>
            <a:ext cx="1448417"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200" b="1">
                <a:solidFill>
                  <a:schemeClr val="lt1"/>
                </a:solidFill>
                <a:latin typeface="Georgia" panose="02040502050405020303" pitchFamily="18" charset="0"/>
                <a:ea typeface="Raleway"/>
                <a:cs typeface="Raleway"/>
                <a:sym typeface="Raleway"/>
              </a:rPr>
              <a:t>TITLE ICON</a:t>
            </a:r>
            <a:endParaRPr sz="1200" b="1">
              <a:solidFill>
                <a:schemeClr val="lt1"/>
              </a:solidFill>
              <a:latin typeface="Georgia" panose="02040502050405020303" pitchFamily="18" charset="0"/>
              <a:ea typeface="Raleway"/>
              <a:cs typeface="Raleway"/>
              <a:sym typeface="Raleway"/>
            </a:endParaRPr>
          </a:p>
        </p:txBody>
      </p:sp>
      <p:sp>
        <p:nvSpPr>
          <p:cNvPr id="433" name="Google Shape;433;p23"/>
          <p:cNvSpPr/>
          <p:nvPr/>
        </p:nvSpPr>
        <p:spPr>
          <a:xfrm>
            <a:off x="4714104" y="2358661"/>
            <a:ext cx="2763173" cy="124649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id-ID" sz="1000" dirty="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a:t>
            </a:r>
            <a:endParaRPr sz="1000" dirty="0">
              <a:solidFill>
                <a:schemeClr val="tx1"/>
              </a:solidFill>
              <a:latin typeface="Montserrat Alternates SemiBold"/>
              <a:ea typeface="Montserrat Alternates SemiBold"/>
              <a:cs typeface="Montserrat Alternates SemiBold"/>
              <a:sym typeface="Montserrat Alternates SemiBold"/>
            </a:endParaRPr>
          </a:p>
        </p:txBody>
      </p:sp>
      <p:sp>
        <p:nvSpPr>
          <p:cNvPr id="434" name="Google Shape;434;p23"/>
          <p:cNvSpPr txBox="1"/>
          <p:nvPr/>
        </p:nvSpPr>
        <p:spPr>
          <a:xfrm>
            <a:off x="5371481" y="1865926"/>
            <a:ext cx="1448417"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200" b="1" dirty="0">
                <a:solidFill>
                  <a:srgbClr val="002060"/>
                </a:solidFill>
                <a:latin typeface="Georgia" panose="02040502050405020303" pitchFamily="18" charset="0"/>
                <a:ea typeface="Raleway"/>
                <a:cs typeface="Raleway"/>
                <a:sym typeface="Raleway"/>
              </a:rPr>
              <a:t>TITLE ICON</a:t>
            </a:r>
            <a:endParaRPr sz="1200" b="1" dirty="0">
              <a:solidFill>
                <a:srgbClr val="002060"/>
              </a:solidFill>
              <a:latin typeface="Georgia" panose="02040502050405020303" pitchFamily="18" charset="0"/>
              <a:ea typeface="Raleway"/>
              <a:cs typeface="Raleway"/>
              <a:sym typeface="Raleway"/>
            </a:endParaRPr>
          </a:p>
        </p:txBody>
      </p:sp>
      <p:sp>
        <p:nvSpPr>
          <p:cNvPr id="435" name="Google Shape;435;p23"/>
          <p:cNvSpPr/>
          <p:nvPr/>
        </p:nvSpPr>
        <p:spPr>
          <a:xfrm>
            <a:off x="8584254" y="2358661"/>
            <a:ext cx="2763173" cy="124649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id-ID" sz="1000">
                <a:solidFill>
                  <a:schemeClr val="bg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a:t>
            </a:r>
            <a:endParaRPr sz="1000">
              <a:solidFill>
                <a:schemeClr val="bg1"/>
              </a:solidFill>
              <a:latin typeface="Montserrat Alternates SemiBold"/>
              <a:ea typeface="Montserrat Alternates SemiBold"/>
              <a:cs typeface="Montserrat Alternates SemiBold"/>
              <a:sym typeface="Montserrat Alternates SemiBold"/>
            </a:endParaRPr>
          </a:p>
        </p:txBody>
      </p:sp>
      <p:sp>
        <p:nvSpPr>
          <p:cNvPr id="436" name="Google Shape;436;p23"/>
          <p:cNvSpPr txBox="1"/>
          <p:nvPr/>
        </p:nvSpPr>
        <p:spPr>
          <a:xfrm>
            <a:off x="9241631" y="1865926"/>
            <a:ext cx="1448417"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200" b="1" dirty="0">
                <a:solidFill>
                  <a:schemeClr val="bg1"/>
                </a:solidFill>
                <a:latin typeface="Georgia" panose="02040502050405020303" pitchFamily="18" charset="0"/>
                <a:ea typeface="Raleway"/>
                <a:cs typeface="Raleway"/>
                <a:sym typeface="Raleway"/>
              </a:rPr>
              <a:t>TITLE ICON</a:t>
            </a:r>
            <a:endParaRPr sz="1200" b="1" dirty="0">
              <a:solidFill>
                <a:schemeClr val="bg1"/>
              </a:solidFill>
              <a:latin typeface="Georgia" panose="02040502050405020303" pitchFamily="18" charset="0"/>
              <a:ea typeface="Raleway"/>
              <a:cs typeface="Raleway"/>
              <a:sym typeface="Raleway"/>
            </a:endParaRPr>
          </a:p>
        </p:txBody>
      </p:sp>
      <p:sp>
        <p:nvSpPr>
          <p:cNvPr id="437" name="Google Shape;437;p23"/>
          <p:cNvSpPr>
            <a:spLocks noGrp="1"/>
          </p:cNvSpPr>
          <p:nvPr>
            <p:ph type="pic" idx="2"/>
          </p:nvPr>
        </p:nvSpPr>
        <p:spPr>
          <a:xfrm>
            <a:off x="0" y="3294578"/>
            <a:ext cx="12192000" cy="3563422"/>
          </a:xfrm>
          <a:prstGeom prst="rect">
            <a:avLst/>
          </a:prstGeom>
          <a:noFill/>
          <a:ln>
            <a:noFill/>
          </a:ln>
        </p:spPr>
        <p:txBody>
          <a:bodyPr/>
          <a:lstStyle/>
          <a:p>
            <a:pPr algn="just"/>
            <a:endParaRPr lang="en-IN" dirty="0">
              <a:solidFill>
                <a:schemeClr val="bg1">
                  <a:lumMod val="75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3" name="Google Shape;443;p24"/>
          <p:cNvSpPr/>
          <p:nvPr/>
        </p:nvSpPr>
        <p:spPr>
          <a:xfrm>
            <a:off x="0" y="357334"/>
            <a:ext cx="6229350" cy="14478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4" name="Google Shape;444;p24"/>
          <p:cNvSpPr/>
          <p:nvPr/>
        </p:nvSpPr>
        <p:spPr>
          <a:xfrm>
            <a:off x="667433" y="578879"/>
            <a:ext cx="5332634"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3200" dirty="0">
                <a:solidFill>
                  <a:schemeClr val="lt1"/>
                </a:solidFill>
                <a:latin typeface="Georgia" panose="02040502050405020303" pitchFamily="18" charset="0"/>
                <a:ea typeface="Raleway"/>
                <a:cs typeface="Raleway"/>
                <a:sym typeface="Raleway"/>
              </a:rPr>
              <a:t>professional firm with personal attention</a:t>
            </a:r>
            <a:endParaRPr sz="3200" dirty="0">
              <a:solidFill>
                <a:schemeClr val="lt1"/>
              </a:solidFill>
              <a:latin typeface="Georgia" panose="02040502050405020303" pitchFamily="18" charset="0"/>
              <a:ea typeface="Raleway"/>
              <a:cs typeface="Raleway"/>
              <a:sym typeface="Raleway"/>
            </a:endParaRPr>
          </a:p>
        </p:txBody>
      </p:sp>
      <p:sp>
        <p:nvSpPr>
          <p:cNvPr id="445" name="Google Shape;445;p24"/>
          <p:cNvSpPr/>
          <p:nvPr/>
        </p:nvSpPr>
        <p:spPr>
          <a:xfrm>
            <a:off x="1248458" y="5786840"/>
            <a:ext cx="9838642" cy="707846"/>
          </a:xfrm>
          <a:prstGeom prst="rect">
            <a:avLst/>
          </a:prstGeom>
          <a:noFill/>
          <a:ln>
            <a:noFill/>
          </a:ln>
        </p:spPr>
        <p:txBody>
          <a:bodyPr spcFirstLastPara="1" wrap="square" lIns="91425" tIns="45700" rIns="91425" bIns="45700" anchor="t" anchorCtr="0">
            <a:spAutoFit/>
          </a:bodyPr>
          <a:lstStyle/>
          <a:p>
            <a:pPr marL="0" marR="0" lvl="0" indent="0" algn="ctr" rtl="0">
              <a:lnSpc>
                <a:spcPct val="200000"/>
              </a:lnSpc>
              <a:spcBef>
                <a:spcPts val="0"/>
              </a:spcBef>
              <a:spcAft>
                <a:spcPts val="0"/>
              </a:spcAft>
              <a:buNone/>
            </a:pPr>
            <a:r>
              <a:rPr lang="id-ID" sz="100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 Tincidunt Eget Ante Tincidunt, Eros In Auctor Fringilla Praesent At Diam. Lorem Ipsum Dolor Sit Amet, Lacus Nulla .</a:t>
            </a:r>
            <a:endParaRPr sz="1000">
              <a:solidFill>
                <a:schemeClr val="tx1"/>
              </a:solidFill>
              <a:latin typeface="Montserrat Alternates SemiBold"/>
              <a:ea typeface="Montserrat Alternates SemiBold"/>
              <a:cs typeface="Montserrat Alternates SemiBold"/>
              <a:sym typeface="Montserrat Alternates SemiBold"/>
            </a:endParaRPr>
          </a:p>
        </p:txBody>
      </p:sp>
      <p:grpSp>
        <p:nvGrpSpPr>
          <p:cNvPr id="446" name="Google Shape;446;p24"/>
          <p:cNvGrpSpPr/>
          <p:nvPr/>
        </p:nvGrpSpPr>
        <p:grpSpPr>
          <a:xfrm>
            <a:off x="8900910" y="2309710"/>
            <a:ext cx="697929" cy="503092"/>
            <a:chOff x="8667750" y="4719638"/>
            <a:chExt cx="762000" cy="549276"/>
          </a:xfrm>
          <a:solidFill>
            <a:srgbClr val="002060"/>
          </a:solidFill>
        </p:grpSpPr>
        <p:sp>
          <p:nvSpPr>
            <p:cNvPr id="447" name="Google Shape;447;p24"/>
            <p:cNvSpPr/>
            <p:nvPr/>
          </p:nvSpPr>
          <p:spPr>
            <a:xfrm>
              <a:off x="8693150" y="4945063"/>
              <a:ext cx="200025" cy="323850"/>
            </a:xfrm>
            <a:custGeom>
              <a:avLst/>
              <a:gdLst/>
              <a:ahLst/>
              <a:cxnLst/>
              <a:rect l="l" t="t" r="r" b="b"/>
              <a:pathLst>
                <a:path w="53" h="86" extrusionOk="0">
                  <a:moveTo>
                    <a:pt x="47" y="1"/>
                  </a:moveTo>
                  <a:cubicBezTo>
                    <a:pt x="2" y="37"/>
                    <a:pt x="2" y="37"/>
                    <a:pt x="2" y="37"/>
                  </a:cubicBezTo>
                  <a:cubicBezTo>
                    <a:pt x="1" y="38"/>
                    <a:pt x="0" y="39"/>
                    <a:pt x="0" y="40"/>
                  </a:cubicBezTo>
                  <a:cubicBezTo>
                    <a:pt x="0" y="83"/>
                    <a:pt x="0" y="83"/>
                    <a:pt x="0" y="83"/>
                  </a:cubicBezTo>
                  <a:cubicBezTo>
                    <a:pt x="0" y="85"/>
                    <a:pt x="2" y="86"/>
                    <a:pt x="4" y="86"/>
                  </a:cubicBezTo>
                  <a:cubicBezTo>
                    <a:pt x="49" y="86"/>
                    <a:pt x="49" y="86"/>
                    <a:pt x="49" y="86"/>
                  </a:cubicBezTo>
                  <a:cubicBezTo>
                    <a:pt x="51" y="86"/>
                    <a:pt x="53" y="85"/>
                    <a:pt x="53" y="83"/>
                  </a:cubicBezTo>
                  <a:cubicBezTo>
                    <a:pt x="53" y="4"/>
                    <a:pt x="53" y="4"/>
                    <a:pt x="53" y="4"/>
                  </a:cubicBezTo>
                  <a:cubicBezTo>
                    <a:pt x="53" y="2"/>
                    <a:pt x="52" y="1"/>
                    <a:pt x="51" y="0"/>
                  </a:cubicBezTo>
                  <a:cubicBezTo>
                    <a:pt x="50" y="0"/>
                    <a:pt x="48" y="0"/>
                    <a:pt x="47" y="1"/>
                  </a:cubicBezTo>
                  <a:close/>
                  <a:moveTo>
                    <a:pt x="45" y="79"/>
                  </a:moveTo>
                  <a:cubicBezTo>
                    <a:pt x="8" y="79"/>
                    <a:pt x="8" y="79"/>
                    <a:pt x="8" y="79"/>
                  </a:cubicBezTo>
                  <a:cubicBezTo>
                    <a:pt x="8" y="42"/>
                    <a:pt x="8" y="42"/>
                    <a:pt x="8" y="42"/>
                  </a:cubicBezTo>
                  <a:cubicBezTo>
                    <a:pt x="45" y="12"/>
                    <a:pt x="45" y="12"/>
                    <a:pt x="45" y="12"/>
                  </a:cubicBezTo>
                  <a:lnTo>
                    <a:pt x="45" y="79"/>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tx1"/>
                </a:solidFill>
                <a:latin typeface="Calibri"/>
                <a:ea typeface="Calibri"/>
                <a:cs typeface="Calibri"/>
                <a:sym typeface="Calibri"/>
              </a:endParaRPr>
            </a:p>
          </p:txBody>
        </p:sp>
        <p:sp>
          <p:nvSpPr>
            <p:cNvPr id="448" name="Google Shape;448;p24"/>
            <p:cNvSpPr/>
            <p:nvPr/>
          </p:nvSpPr>
          <p:spPr>
            <a:xfrm>
              <a:off x="8942388" y="4854576"/>
              <a:ext cx="195263" cy="414338"/>
            </a:xfrm>
            <a:custGeom>
              <a:avLst/>
              <a:gdLst/>
              <a:ahLst/>
              <a:cxnLst/>
              <a:rect l="l" t="t" r="r" b="b"/>
              <a:pathLst>
                <a:path w="52" h="110" extrusionOk="0">
                  <a:moveTo>
                    <a:pt x="13" y="1"/>
                  </a:moveTo>
                  <a:cubicBezTo>
                    <a:pt x="1" y="9"/>
                    <a:pt x="1" y="9"/>
                    <a:pt x="1" y="9"/>
                  </a:cubicBezTo>
                  <a:cubicBezTo>
                    <a:pt x="0" y="9"/>
                    <a:pt x="0" y="11"/>
                    <a:pt x="0" y="12"/>
                  </a:cubicBezTo>
                  <a:cubicBezTo>
                    <a:pt x="0" y="107"/>
                    <a:pt x="0" y="107"/>
                    <a:pt x="0" y="107"/>
                  </a:cubicBezTo>
                  <a:cubicBezTo>
                    <a:pt x="0" y="109"/>
                    <a:pt x="1" y="110"/>
                    <a:pt x="4" y="110"/>
                  </a:cubicBezTo>
                  <a:cubicBezTo>
                    <a:pt x="49" y="110"/>
                    <a:pt x="49" y="110"/>
                    <a:pt x="49" y="110"/>
                  </a:cubicBezTo>
                  <a:cubicBezTo>
                    <a:pt x="51" y="110"/>
                    <a:pt x="52" y="109"/>
                    <a:pt x="52" y="107"/>
                  </a:cubicBezTo>
                  <a:cubicBezTo>
                    <a:pt x="52" y="40"/>
                    <a:pt x="52" y="40"/>
                    <a:pt x="52" y="40"/>
                  </a:cubicBezTo>
                  <a:cubicBezTo>
                    <a:pt x="52" y="39"/>
                    <a:pt x="52" y="38"/>
                    <a:pt x="51" y="37"/>
                  </a:cubicBezTo>
                  <a:cubicBezTo>
                    <a:pt x="18" y="2"/>
                    <a:pt x="18" y="2"/>
                    <a:pt x="18" y="2"/>
                  </a:cubicBezTo>
                  <a:cubicBezTo>
                    <a:pt x="17" y="1"/>
                    <a:pt x="15" y="0"/>
                    <a:pt x="13" y="1"/>
                  </a:cubicBezTo>
                  <a:close/>
                  <a:moveTo>
                    <a:pt x="45" y="103"/>
                  </a:moveTo>
                  <a:cubicBezTo>
                    <a:pt x="7" y="103"/>
                    <a:pt x="7" y="103"/>
                    <a:pt x="7" y="103"/>
                  </a:cubicBezTo>
                  <a:cubicBezTo>
                    <a:pt x="7" y="14"/>
                    <a:pt x="7" y="14"/>
                    <a:pt x="7" y="14"/>
                  </a:cubicBezTo>
                  <a:cubicBezTo>
                    <a:pt x="15" y="10"/>
                    <a:pt x="15" y="10"/>
                    <a:pt x="15" y="10"/>
                  </a:cubicBezTo>
                  <a:cubicBezTo>
                    <a:pt x="45" y="41"/>
                    <a:pt x="45" y="41"/>
                    <a:pt x="45" y="41"/>
                  </a:cubicBezTo>
                  <a:lnTo>
                    <a:pt x="45" y="103"/>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tx1"/>
                </a:solidFill>
                <a:latin typeface="Calibri"/>
                <a:ea typeface="Calibri"/>
                <a:cs typeface="Calibri"/>
                <a:sym typeface="Calibri"/>
              </a:endParaRPr>
            </a:p>
          </p:txBody>
        </p:sp>
        <p:sp>
          <p:nvSpPr>
            <p:cNvPr id="449" name="Google Shape;449;p24"/>
            <p:cNvSpPr/>
            <p:nvPr/>
          </p:nvSpPr>
          <p:spPr>
            <a:xfrm>
              <a:off x="9185275" y="4887913"/>
              <a:ext cx="131763" cy="381000"/>
            </a:xfrm>
            <a:custGeom>
              <a:avLst/>
              <a:gdLst/>
              <a:ahLst/>
              <a:cxnLst/>
              <a:rect l="l" t="t" r="r" b="b"/>
              <a:pathLst>
                <a:path w="35" h="101" extrusionOk="0">
                  <a:moveTo>
                    <a:pt x="31" y="1"/>
                  </a:moveTo>
                  <a:cubicBezTo>
                    <a:pt x="1" y="31"/>
                    <a:pt x="1" y="31"/>
                    <a:pt x="1" y="31"/>
                  </a:cubicBezTo>
                  <a:cubicBezTo>
                    <a:pt x="1" y="31"/>
                    <a:pt x="0" y="32"/>
                    <a:pt x="0" y="32"/>
                  </a:cubicBezTo>
                  <a:cubicBezTo>
                    <a:pt x="0" y="99"/>
                    <a:pt x="0" y="99"/>
                    <a:pt x="0" y="99"/>
                  </a:cubicBezTo>
                  <a:cubicBezTo>
                    <a:pt x="0" y="100"/>
                    <a:pt x="2" y="101"/>
                    <a:pt x="3" y="101"/>
                  </a:cubicBezTo>
                  <a:cubicBezTo>
                    <a:pt x="33" y="101"/>
                    <a:pt x="33" y="101"/>
                    <a:pt x="33" y="101"/>
                  </a:cubicBezTo>
                  <a:cubicBezTo>
                    <a:pt x="34" y="101"/>
                    <a:pt x="35" y="100"/>
                    <a:pt x="35" y="99"/>
                  </a:cubicBezTo>
                  <a:cubicBezTo>
                    <a:pt x="35" y="3"/>
                    <a:pt x="35" y="3"/>
                    <a:pt x="35" y="3"/>
                  </a:cubicBezTo>
                  <a:cubicBezTo>
                    <a:pt x="35" y="2"/>
                    <a:pt x="35" y="1"/>
                    <a:pt x="34" y="0"/>
                  </a:cubicBezTo>
                  <a:cubicBezTo>
                    <a:pt x="33" y="0"/>
                    <a:pt x="31" y="0"/>
                    <a:pt x="31" y="1"/>
                  </a:cubicBezTo>
                  <a:close/>
                  <a:moveTo>
                    <a:pt x="30" y="96"/>
                  </a:moveTo>
                  <a:cubicBezTo>
                    <a:pt x="6" y="96"/>
                    <a:pt x="6" y="96"/>
                    <a:pt x="6" y="96"/>
                  </a:cubicBezTo>
                  <a:cubicBezTo>
                    <a:pt x="6" y="34"/>
                    <a:pt x="6" y="34"/>
                    <a:pt x="6" y="34"/>
                  </a:cubicBezTo>
                  <a:cubicBezTo>
                    <a:pt x="30" y="9"/>
                    <a:pt x="30" y="9"/>
                    <a:pt x="30" y="9"/>
                  </a:cubicBezTo>
                  <a:lnTo>
                    <a:pt x="30" y="96"/>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tx1"/>
                </a:solidFill>
                <a:latin typeface="Calibri"/>
                <a:ea typeface="Calibri"/>
                <a:cs typeface="Calibri"/>
                <a:sym typeface="Calibri"/>
              </a:endParaRPr>
            </a:p>
          </p:txBody>
        </p:sp>
        <p:sp>
          <p:nvSpPr>
            <p:cNvPr id="450" name="Google Shape;450;p24"/>
            <p:cNvSpPr/>
            <p:nvPr/>
          </p:nvSpPr>
          <p:spPr>
            <a:xfrm>
              <a:off x="8667750" y="4719638"/>
              <a:ext cx="762000" cy="296863"/>
            </a:xfrm>
            <a:custGeom>
              <a:avLst/>
              <a:gdLst/>
              <a:ahLst/>
              <a:cxnLst/>
              <a:rect l="l" t="t" r="r" b="b"/>
              <a:pathLst>
                <a:path w="203" h="79" extrusionOk="0">
                  <a:moveTo>
                    <a:pt x="194" y="3"/>
                  </a:moveTo>
                  <a:cubicBezTo>
                    <a:pt x="173" y="19"/>
                    <a:pt x="152" y="35"/>
                    <a:pt x="130" y="50"/>
                  </a:cubicBezTo>
                  <a:cubicBezTo>
                    <a:pt x="118" y="37"/>
                    <a:pt x="105" y="24"/>
                    <a:pt x="93" y="11"/>
                  </a:cubicBezTo>
                  <a:cubicBezTo>
                    <a:pt x="92" y="10"/>
                    <a:pt x="89" y="9"/>
                    <a:pt x="88" y="11"/>
                  </a:cubicBezTo>
                  <a:cubicBezTo>
                    <a:pt x="60" y="30"/>
                    <a:pt x="33" y="49"/>
                    <a:pt x="5" y="68"/>
                  </a:cubicBezTo>
                  <a:cubicBezTo>
                    <a:pt x="0" y="71"/>
                    <a:pt x="5" y="79"/>
                    <a:pt x="10" y="76"/>
                  </a:cubicBezTo>
                  <a:cubicBezTo>
                    <a:pt x="36" y="57"/>
                    <a:pt x="63" y="39"/>
                    <a:pt x="89" y="20"/>
                  </a:cubicBezTo>
                  <a:cubicBezTo>
                    <a:pt x="102" y="33"/>
                    <a:pt x="114" y="47"/>
                    <a:pt x="126" y="60"/>
                  </a:cubicBezTo>
                  <a:cubicBezTo>
                    <a:pt x="128" y="61"/>
                    <a:pt x="130" y="61"/>
                    <a:pt x="132" y="60"/>
                  </a:cubicBezTo>
                  <a:cubicBezTo>
                    <a:pt x="154" y="44"/>
                    <a:pt x="176" y="27"/>
                    <a:pt x="199" y="11"/>
                  </a:cubicBezTo>
                  <a:cubicBezTo>
                    <a:pt x="203" y="8"/>
                    <a:pt x="199" y="0"/>
                    <a:pt x="194" y="3"/>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tx1"/>
                </a:solidFill>
                <a:latin typeface="Calibri"/>
                <a:ea typeface="Calibri"/>
                <a:cs typeface="Calibri"/>
                <a:sym typeface="Calibri"/>
              </a:endParaRPr>
            </a:p>
          </p:txBody>
        </p:sp>
      </p:grpSp>
      <p:grpSp>
        <p:nvGrpSpPr>
          <p:cNvPr id="451" name="Google Shape;451;p24"/>
          <p:cNvGrpSpPr/>
          <p:nvPr/>
        </p:nvGrpSpPr>
        <p:grpSpPr>
          <a:xfrm>
            <a:off x="5783667" y="2421231"/>
            <a:ext cx="738221" cy="486520"/>
            <a:chOff x="7137401" y="1670051"/>
            <a:chExt cx="763588" cy="503238"/>
          </a:xfrm>
          <a:solidFill>
            <a:srgbClr val="002060"/>
          </a:solidFill>
        </p:grpSpPr>
        <p:sp>
          <p:nvSpPr>
            <p:cNvPr id="452" name="Google Shape;452;p24"/>
            <p:cNvSpPr/>
            <p:nvPr/>
          </p:nvSpPr>
          <p:spPr>
            <a:xfrm>
              <a:off x="7137401" y="1924051"/>
              <a:ext cx="763588" cy="249238"/>
            </a:xfrm>
            <a:custGeom>
              <a:avLst/>
              <a:gdLst/>
              <a:ahLst/>
              <a:cxnLst/>
              <a:rect l="l" t="t" r="r" b="b"/>
              <a:pathLst>
                <a:path w="203" h="66" extrusionOk="0">
                  <a:moveTo>
                    <a:pt x="58" y="63"/>
                  </a:moveTo>
                  <a:cubicBezTo>
                    <a:pt x="58" y="64"/>
                    <a:pt x="59" y="65"/>
                    <a:pt x="59" y="65"/>
                  </a:cubicBezTo>
                  <a:cubicBezTo>
                    <a:pt x="60" y="66"/>
                    <a:pt x="61" y="66"/>
                    <a:pt x="62" y="66"/>
                  </a:cubicBezTo>
                  <a:cubicBezTo>
                    <a:pt x="139" y="66"/>
                    <a:pt x="139" y="66"/>
                    <a:pt x="139" y="66"/>
                  </a:cubicBezTo>
                  <a:cubicBezTo>
                    <a:pt x="141" y="66"/>
                    <a:pt x="143" y="65"/>
                    <a:pt x="143" y="63"/>
                  </a:cubicBezTo>
                  <a:cubicBezTo>
                    <a:pt x="143" y="63"/>
                    <a:pt x="143" y="58"/>
                    <a:pt x="142" y="51"/>
                  </a:cubicBezTo>
                  <a:cubicBezTo>
                    <a:pt x="199" y="51"/>
                    <a:pt x="199" y="51"/>
                    <a:pt x="199" y="51"/>
                  </a:cubicBezTo>
                  <a:cubicBezTo>
                    <a:pt x="201" y="51"/>
                    <a:pt x="202" y="49"/>
                    <a:pt x="202" y="47"/>
                  </a:cubicBezTo>
                  <a:cubicBezTo>
                    <a:pt x="202" y="46"/>
                    <a:pt x="203" y="18"/>
                    <a:pt x="185" y="2"/>
                  </a:cubicBezTo>
                  <a:cubicBezTo>
                    <a:pt x="184" y="0"/>
                    <a:pt x="182" y="0"/>
                    <a:pt x="181" y="1"/>
                  </a:cubicBezTo>
                  <a:cubicBezTo>
                    <a:pt x="180" y="1"/>
                    <a:pt x="160" y="17"/>
                    <a:pt x="140" y="1"/>
                  </a:cubicBezTo>
                  <a:cubicBezTo>
                    <a:pt x="139" y="0"/>
                    <a:pt x="137" y="0"/>
                    <a:pt x="136" y="1"/>
                  </a:cubicBezTo>
                  <a:cubicBezTo>
                    <a:pt x="136" y="2"/>
                    <a:pt x="130" y="7"/>
                    <a:pt x="125" y="17"/>
                  </a:cubicBezTo>
                  <a:cubicBezTo>
                    <a:pt x="124" y="16"/>
                    <a:pt x="122" y="16"/>
                    <a:pt x="121" y="17"/>
                  </a:cubicBezTo>
                  <a:cubicBezTo>
                    <a:pt x="121" y="18"/>
                    <a:pt x="100" y="33"/>
                    <a:pt x="81" y="17"/>
                  </a:cubicBezTo>
                  <a:cubicBezTo>
                    <a:pt x="80" y="16"/>
                    <a:pt x="79" y="16"/>
                    <a:pt x="78" y="16"/>
                  </a:cubicBezTo>
                  <a:cubicBezTo>
                    <a:pt x="76" y="11"/>
                    <a:pt x="72" y="6"/>
                    <a:pt x="67" y="2"/>
                  </a:cubicBezTo>
                  <a:cubicBezTo>
                    <a:pt x="66" y="0"/>
                    <a:pt x="64" y="0"/>
                    <a:pt x="63" y="1"/>
                  </a:cubicBezTo>
                  <a:cubicBezTo>
                    <a:pt x="63" y="1"/>
                    <a:pt x="42" y="17"/>
                    <a:pt x="23" y="1"/>
                  </a:cubicBezTo>
                  <a:cubicBezTo>
                    <a:pt x="21" y="0"/>
                    <a:pt x="20" y="0"/>
                    <a:pt x="18" y="1"/>
                  </a:cubicBezTo>
                  <a:cubicBezTo>
                    <a:pt x="17" y="2"/>
                    <a:pt x="0" y="17"/>
                    <a:pt x="0" y="47"/>
                  </a:cubicBezTo>
                  <a:cubicBezTo>
                    <a:pt x="0" y="48"/>
                    <a:pt x="0" y="49"/>
                    <a:pt x="1" y="50"/>
                  </a:cubicBezTo>
                  <a:cubicBezTo>
                    <a:pt x="2" y="50"/>
                    <a:pt x="2" y="51"/>
                    <a:pt x="3" y="51"/>
                  </a:cubicBezTo>
                  <a:cubicBezTo>
                    <a:pt x="60" y="51"/>
                    <a:pt x="60" y="51"/>
                    <a:pt x="60" y="51"/>
                  </a:cubicBezTo>
                  <a:cubicBezTo>
                    <a:pt x="59" y="55"/>
                    <a:pt x="59" y="59"/>
                    <a:pt x="58" y="63"/>
                  </a:cubicBezTo>
                  <a:close/>
                  <a:moveTo>
                    <a:pt x="139" y="9"/>
                  </a:moveTo>
                  <a:cubicBezTo>
                    <a:pt x="157" y="21"/>
                    <a:pt x="176" y="13"/>
                    <a:pt x="182" y="9"/>
                  </a:cubicBezTo>
                  <a:cubicBezTo>
                    <a:pt x="193" y="20"/>
                    <a:pt x="195" y="37"/>
                    <a:pt x="195" y="44"/>
                  </a:cubicBezTo>
                  <a:cubicBezTo>
                    <a:pt x="141" y="44"/>
                    <a:pt x="141" y="44"/>
                    <a:pt x="141" y="44"/>
                  </a:cubicBezTo>
                  <a:cubicBezTo>
                    <a:pt x="139" y="37"/>
                    <a:pt x="136" y="29"/>
                    <a:pt x="130" y="22"/>
                  </a:cubicBezTo>
                  <a:cubicBezTo>
                    <a:pt x="133" y="15"/>
                    <a:pt x="137" y="11"/>
                    <a:pt x="139" y="9"/>
                  </a:cubicBezTo>
                  <a:close/>
                  <a:moveTo>
                    <a:pt x="79" y="24"/>
                  </a:moveTo>
                  <a:cubicBezTo>
                    <a:pt x="98" y="37"/>
                    <a:pt x="116" y="28"/>
                    <a:pt x="123" y="24"/>
                  </a:cubicBezTo>
                  <a:cubicBezTo>
                    <a:pt x="134" y="35"/>
                    <a:pt x="136" y="52"/>
                    <a:pt x="136" y="59"/>
                  </a:cubicBezTo>
                  <a:cubicBezTo>
                    <a:pt x="66" y="59"/>
                    <a:pt x="66" y="59"/>
                    <a:pt x="66" y="59"/>
                  </a:cubicBezTo>
                  <a:cubicBezTo>
                    <a:pt x="67" y="41"/>
                    <a:pt x="75" y="29"/>
                    <a:pt x="79" y="24"/>
                  </a:cubicBezTo>
                  <a:close/>
                  <a:moveTo>
                    <a:pt x="7" y="44"/>
                  </a:moveTo>
                  <a:cubicBezTo>
                    <a:pt x="8" y="25"/>
                    <a:pt x="17" y="13"/>
                    <a:pt x="21" y="9"/>
                  </a:cubicBezTo>
                  <a:cubicBezTo>
                    <a:pt x="39" y="21"/>
                    <a:pt x="58" y="13"/>
                    <a:pt x="65" y="9"/>
                  </a:cubicBezTo>
                  <a:cubicBezTo>
                    <a:pt x="68" y="12"/>
                    <a:pt x="71" y="17"/>
                    <a:pt x="73" y="22"/>
                  </a:cubicBezTo>
                  <a:cubicBezTo>
                    <a:pt x="69" y="26"/>
                    <a:pt x="64" y="33"/>
                    <a:pt x="61" y="44"/>
                  </a:cubicBezTo>
                  <a:lnTo>
                    <a:pt x="7" y="44"/>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tx1"/>
                </a:solidFill>
                <a:latin typeface="Calibri"/>
                <a:ea typeface="Calibri"/>
                <a:cs typeface="Calibri"/>
                <a:sym typeface="Calibri"/>
              </a:endParaRPr>
            </a:p>
          </p:txBody>
        </p:sp>
        <p:sp>
          <p:nvSpPr>
            <p:cNvPr id="453" name="Google Shape;453;p24"/>
            <p:cNvSpPr/>
            <p:nvPr/>
          </p:nvSpPr>
          <p:spPr>
            <a:xfrm>
              <a:off x="7172326" y="1670051"/>
              <a:ext cx="690563" cy="307975"/>
            </a:xfrm>
            <a:custGeom>
              <a:avLst/>
              <a:gdLst/>
              <a:ahLst/>
              <a:cxnLst/>
              <a:rect l="l" t="t" r="r" b="b"/>
              <a:pathLst>
                <a:path w="184" h="82" extrusionOk="0">
                  <a:moveTo>
                    <a:pt x="0" y="33"/>
                  </a:moveTo>
                  <a:cubicBezTo>
                    <a:pt x="0" y="52"/>
                    <a:pt x="15" y="67"/>
                    <a:pt x="33" y="67"/>
                  </a:cubicBezTo>
                  <a:cubicBezTo>
                    <a:pt x="33" y="67"/>
                    <a:pt x="33" y="67"/>
                    <a:pt x="33" y="67"/>
                  </a:cubicBezTo>
                  <a:cubicBezTo>
                    <a:pt x="42" y="67"/>
                    <a:pt x="50" y="63"/>
                    <a:pt x="57" y="57"/>
                  </a:cubicBezTo>
                  <a:cubicBezTo>
                    <a:pt x="57" y="56"/>
                    <a:pt x="58" y="55"/>
                    <a:pt x="59" y="54"/>
                  </a:cubicBezTo>
                  <a:cubicBezTo>
                    <a:pt x="61" y="70"/>
                    <a:pt x="75" y="82"/>
                    <a:pt x="92" y="82"/>
                  </a:cubicBezTo>
                  <a:cubicBezTo>
                    <a:pt x="92" y="82"/>
                    <a:pt x="92" y="82"/>
                    <a:pt x="92" y="82"/>
                  </a:cubicBezTo>
                  <a:cubicBezTo>
                    <a:pt x="101" y="82"/>
                    <a:pt x="109" y="79"/>
                    <a:pt x="115" y="72"/>
                  </a:cubicBezTo>
                  <a:cubicBezTo>
                    <a:pt x="120" y="67"/>
                    <a:pt x="124" y="61"/>
                    <a:pt x="125" y="53"/>
                  </a:cubicBezTo>
                  <a:cubicBezTo>
                    <a:pt x="131" y="61"/>
                    <a:pt x="140" y="67"/>
                    <a:pt x="151" y="67"/>
                  </a:cubicBezTo>
                  <a:cubicBezTo>
                    <a:pt x="151" y="67"/>
                    <a:pt x="151" y="67"/>
                    <a:pt x="151" y="67"/>
                  </a:cubicBezTo>
                  <a:cubicBezTo>
                    <a:pt x="160" y="67"/>
                    <a:pt x="168" y="63"/>
                    <a:pt x="174" y="57"/>
                  </a:cubicBezTo>
                  <a:cubicBezTo>
                    <a:pt x="181" y="51"/>
                    <a:pt x="184" y="42"/>
                    <a:pt x="184" y="33"/>
                  </a:cubicBezTo>
                  <a:cubicBezTo>
                    <a:pt x="184" y="15"/>
                    <a:pt x="169" y="0"/>
                    <a:pt x="151" y="0"/>
                  </a:cubicBezTo>
                  <a:cubicBezTo>
                    <a:pt x="142" y="0"/>
                    <a:pt x="134" y="4"/>
                    <a:pt x="127" y="10"/>
                  </a:cubicBezTo>
                  <a:cubicBezTo>
                    <a:pt x="122" y="15"/>
                    <a:pt x="119" y="22"/>
                    <a:pt x="118" y="29"/>
                  </a:cubicBezTo>
                  <a:cubicBezTo>
                    <a:pt x="112" y="21"/>
                    <a:pt x="102" y="16"/>
                    <a:pt x="92" y="16"/>
                  </a:cubicBezTo>
                  <a:cubicBezTo>
                    <a:pt x="83" y="16"/>
                    <a:pt x="75" y="19"/>
                    <a:pt x="68" y="26"/>
                  </a:cubicBezTo>
                  <a:cubicBezTo>
                    <a:pt x="67" y="26"/>
                    <a:pt x="67" y="27"/>
                    <a:pt x="66" y="28"/>
                  </a:cubicBezTo>
                  <a:cubicBezTo>
                    <a:pt x="63" y="12"/>
                    <a:pt x="50" y="0"/>
                    <a:pt x="33" y="0"/>
                  </a:cubicBezTo>
                  <a:cubicBezTo>
                    <a:pt x="24" y="0"/>
                    <a:pt x="16" y="4"/>
                    <a:pt x="10" y="10"/>
                  </a:cubicBezTo>
                  <a:cubicBezTo>
                    <a:pt x="3" y="16"/>
                    <a:pt x="0" y="25"/>
                    <a:pt x="0" y="33"/>
                  </a:cubicBezTo>
                  <a:close/>
                  <a:moveTo>
                    <a:pt x="132" y="15"/>
                  </a:moveTo>
                  <a:cubicBezTo>
                    <a:pt x="137" y="10"/>
                    <a:pt x="144" y="7"/>
                    <a:pt x="151" y="7"/>
                  </a:cubicBezTo>
                  <a:cubicBezTo>
                    <a:pt x="165" y="7"/>
                    <a:pt x="177" y="19"/>
                    <a:pt x="177" y="33"/>
                  </a:cubicBezTo>
                  <a:cubicBezTo>
                    <a:pt x="177" y="40"/>
                    <a:pt x="174" y="47"/>
                    <a:pt x="169" y="52"/>
                  </a:cubicBezTo>
                  <a:cubicBezTo>
                    <a:pt x="164" y="57"/>
                    <a:pt x="158" y="60"/>
                    <a:pt x="151" y="60"/>
                  </a:cubicBezTo>
                  <a:cubicBezTo>
                    <a:pt x="151" y="60"/>
                    <a:pt x="151" y="60"/>
                    <a:pt x="151" y="60"/>
                  </a:cubicBezTo>
                  <a:cubicBezTo>
                    <a:pt x="137" y="60"/>
                    <a:pt x="125" y="48"/>
                    <a:pt x="125" y="33"/>
                  </a:cubicBezTo>
                  <a:cubicBezTo>
                    <a:pt x="125" y="26"/>
                    <a:pt x="128" y="20"/>
                    <a:pt x="132" y="15"/>
                  </a:cubicBezTo>
                  <a:close/>
                  <a:moveTo>
                    <a:pt x="73" y="31"/>
                  </a:moveTo>
                  <a:cubicBezTo>
                    <a:pt x="78" y="26"/>
                    <a:pt x="85" y="23"/>
                    <a:pt x="92" y="23"/>
                  </a:cubicBezTo>
                  <a:cubicBezTo>
                    <a:pt x="106" y="23"/>
                    <a:pt x="118" y="35"/>
                    <a:pt x="118" y="49"/>
                  </a:cubicBezTo>
                  <a:cubicBezTo>
                    <a:pt x="118" y="56"/>
                    <a:pt x="115" y="63"/>
                    <a:pt x="110" y="67"/>
                  </a:cubicBezTo>
                  <a:cubicBezTo>
                    <a:pt x="105" y="72"/>
                    <a:pt x="99" y="75"/>
                    <a:pt x="92" y="75"/>
                  </a:cubicBezTo>
                  <a:cubicBezTo>
                    <a:pt x="92" y="75"/>
                    <a:pt x="92" y="75"/>
                    <a:pt x="92" y="75"/>
                  </a:cubicBezTo>
                  <a:cubicBezTo>
                    <a:pt x="77" y="75"/>
                    <a:pt x="66" y="63"/>
                    <a:pt x="66" y="49"/>
                  </a:cubicBezTo>
                  <a:cubicBezTo>
                    <a:pt x="66" y="42"/>
                    <a:pt x="68" y="36"/>
                    <a:pt x="73" y="31"/>
                  </a:cubicBezTo>
                  <a:close/>
                  <a:moveTo>
                    <a:pt x="33" y="7"/>
                  </a:moveTo>
                  <a:cubicBezTo>
                    <a:pt x="48" y="7"/>
                    <a:pt x="59" y="19"/>
                    <a:pt x="59" y="33"/>
                  </a:cubicBezTo>
                  <a:cubicBezTo>
                    <a:pt x="59" y="40"/>
                    <a:pt x="57" y="47"/>
                    <a:pt x="52" y="52"/>
                  </a:cubicBezTo>
                  <a:cubicBezTo>
                    <a:pt x="47" y="57"/>
                    <a:pt x="40" y="60"/>
                    <a:pt x="33" y="60"/>
                  </a:cubicBezTo>
                  <a:cubicBezTo>
                    <a:pt x="33" y="60"/>
                    <a:pt x="33" y="60"/>
                    <a:pt x="33" y="60"/>
                  </a:cubicBezTo>
                  <a:cubicBezTo>
                    <a:pt x="19" y="60"/>
                    <a:pt x="7" y="48"/>
                    <a:pt x="7" y="33"/>
                  </a:cubicBezTo>
                  <a:cubicBezTo>
                    <a:pt x="7" y="26"/>
                    <a:pt x="10" y="20"/>
                    <a:pt x="15" y="15"/>
                  </a:cubicBezTo>
                  <a:cubicBezTo>
                    <a:pt x="20" y="10"/>
                    <a:pt x="26" y="7"/>
                    <a:pt x="33" y="7"/>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tx1"/>
                </a:solidFill>
                <a:latin typeface="Calibri"/>
                <a:ea typeface="Calibri"/>
                <a:cs typeface="Calibri"/>
                <a:sym typeface="Calibri"/>
              </a:endParaRPr>
            </a:p>
          </p:txBody>
        </p:sp>
      </p:grpSp>
      <p:sp>
        <p:nvSpPr>
          <p:cNvPr id="454" name="Google Shape;454;p24"/>
          <p:cNvSpPr/>
          <p:nvPr/>
        </p:nvSpPr>
        <p:spPr>
          <a:xfrm>
            <a:off x="4770881" y="3949495"/>
            <a:ext cx="2763173" cy="124649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id-ID" sz="100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a:t>
            </a:r>
            <a:endParaRPr sz="1000">
              <a:solidFill>
                <a:schemeClr val="tx1"/>
              </a:solidFill>
              <a:latin typeface="Montserrat Alternates SemiBold"/>
              <a:ea typeface="Montserrat Alternates SemiBold"/>
              <a:cs typeface="Montserrat Alternates SemiBold"/>
              <a:sym typeface="Montserrat Alternates SemiBold"/>
            </a:endParaRPr>
          </a:p>
        </p:txBody>
      </p:sp>
      <p:sp>
        <p:nvSpPr>
          <p:cNvPr id="455" name="Google Shape;455;p24"/>
          <p:cNvSpPr txBox="1"/>
          <p:nvPr/>
        </p:nvSpPr>
        <p:spPr>
          <a:xfrm>
            <a:off x="5428258" y="3456760"/>
            <a:ext cx="1448417"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200" b="1">
                <a:solidFill>
                  <a:srgbClr val="002060"/>
                </a:solidFill>
                <a:latin typeface="Georgia" panose="02040502050405020303" pitchFamily="18" charset="0"/>
                <a:ea typeface="Raleway"/>
                <a:cs typeface="Raleway"/>
                <a:sym typeface="Raleway"/>
              </a:rPr>
              <a:t>TITLE ICON</a:t>
            </a:r>
            <a:endParaRPr sz="1200" b="1">
              <a:solidFill>
                <a:srgbClr val="002060"/>
              </a:solidFill>
              <a:latin typeface="Georgia" panose="02040502050405020303" pitchFamily="18" charset="0"/>
              <a:ea typeface="Raleway"/>
              <a:cs typeface="Raleway"/>
              <a:sym typeface="Raleway"/>
            </a:endParaRPr>
          </a:p>
        </p:txBody>
      </p:sp>
      <p:sp>
        <p:nvSpPr>
          <p:cNvPr id="456" name="Google Shape;456;p24"/>
          <p:cNvSpPr/>
          <p:nvPr/>
        </p:nvSpPr>
        <p:spPr>
          <a:xfrm>
            <a:off x="7840094" y="3949495"/>
            <a:ext cx="2763173" cy="124649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id-ID" sz="100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a:t>
            </a:r>
            <a:endParaRPr sz="1000">
              <a:solidFill>
                <a:schemeClr val="tx1"/>
              </a:solidFill>
              <a:latin typeface="Montserrat Alternates SemiBold"/>
              <a:ea typeface="Montserrat Alternates SemiBold"/>
              <a:cs typeface="Montserrat Alternates SemiBold"/>
              <a:sym typeface="Montserrat Alternates SemiBold"/>
            </a:endParaRPr>
          </a:p>
        </p:txBody>
      </p:sp>
      <p:sp>
        <p:nvSpPr>
          <p:cNvPr id="457" name="Google Shape;457;p24"/>
          <p:cNvSpPr txBox="1"/>
          <p:nvPr/>
        </p:nvSpPr>
        <p:spPr>
          <a:xfrm>
            <a:off x="8497471" y="3456760"/>
            <a:ext cx="1448417"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200" b="1">
                <a:solidFill>
                  <a:srgbClr val="002060"/>
                </a:solidFill>
                <a:latin typeface="Georgia" panose="02040502050405020303" pitchFamily="18" charset="0"/>
                <a:ea typeface="Raleway"/>
                <a:cs typeface="Raleway"/>
                <a:sym typeface="Raleway"/>
              </a:rPr>
              <a:t>TITLE ICON</a:t>
            </a:r>
            <a:endParaRPr sz="1200" b="1">
              <a:solidFill>
                <a:srgbClr val="002060"/>
              </a:solidFill>
              <a:latin typeface="Georgia" panose="02040502050405020303" pitchFamily="18" charset="0"/>
              <a:ea typeface="Raleway"/>
              <a:cs typeface="Raleway"/>
              <a:sym typeface="Raleway"/>
            </a:endParaRPr>
          </a:p>
        </p:txBody>
      </p:sp>
      <p:sp>
        <p:nvSpPr>
          <p:cNvPr id="458" name="Google Shape;458;p24"/>
          <p:cNvSpPr/>
          <p:nvPr/>
        </p:nvSpPr>
        <p:spPr>
          <a:xfrm>
            <a:off x="1588733" y="3949495"/>
            <a:ext cx="2763173" cy="124649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id-ID" sz="100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a:t>
            </a:r>
            <a:endParaRPr sz="1000">
              <a:solidFill>
                <a:schemeClr val="tx1"/>
              </a:solidFill>
              <a:latin typeface="Montserrat Alternates SemiBold"/>
              <a:ea typeface="Montserrat Alternates SemiBold"/>
              <a:cs typeface="Montserrat Alternates SemiBold"/>
              <a:sym typeface="Montserrat Alternates SemiBold"/>
            </a:endParaRPr>
          </a:p>
        </p:txBody>
      </p:sp>
      <p:sp>
        <p:nvSpPr>
          <p:cNvPr id="467" name="Google Shape;467;p24"/>
          <p:cNvSpPr>
            <a:spLocks noGrp="1"/>
          </p:cNvSpPr>
          <p:nvPr>
            <p:ph type="pic" idx="2"/>
          </p:nvPr>
        </p:nvSpPr>
        <p:spPr>
          <a:xfrm>
            <a:off x="0" y="1813112"/>
            <a:ext cx="12192000" cy="3730437"/>
          </a:xfrm>
          <a:prstGeom prst="rect">
            <a:avLst/>
          </a:prstGeom>
          <a:noFill/>
          <a:ln>
            <a:noFill/>
          </a:ln>
        </p:spPr>
        <p:txBody>
          <a:bodyPr/>
          <a:lstStyle/>
          <a:p>
            <a:endParaRPr lang="en-IN"/>
          </a:p>
        </p:txBody>
      </p:sp>
      <p:sp>
        <p:nvSpPr>
          <p:cNvPr id="459" name="Google Shape;459;p24"/>
          <p:cNvSpPr txBox="1"/>
          <p:nvPr/>
        </p:nvSpPr>
        <p:spPr>
          <a:xfrm>
            <a:off x="2246110" y="3456760"/>
            <a:ext cx="1448417"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200" b="1">
                <a:solidFill>
                  <a:srgbClr val="002060"/>
                </a:solidFill>
                <a:latin typeface="Georgia" panose="02040502050405020303" pitchFamily="18" charset="0"/>
                <a:ea typeface="Raleway"/>
                <a:cs typeface="Raleway"/>
                <a:sym typeface="Raleway"/>
              </a:rPr>
              <a:t>TITLE ICON</a:t>
            </a:r>
            <a:endParaRPr sz="1200" b="1">
              <a:solidFill>
                <a:srgbClr val="002060"/>
              </a:solidFill>
              <a:latin typeface="Georgia" panose="02040502050405020303" pitchFamily="18" charset="0"/>
              <a:ea typeface="Raleway"/>
              <a:cs typeface="Raleway"/>
              <a:sym typeface="Raleway"/>
            </a:endParaRPr>
          </a:p>
        </p:txBody>
      </p:sp>
      <p:grpSp>
        <p:nvGrpSpPr>
          <p:cNvPr id="460" name="Google Shape;460;p24"/>
          <p:cNvGrpSpPr/>
          <p:nvPr/>
        </p:nvGrpSpPr>
        <p:grpSpPr>
          <a:xfrm>
            <a:off x="2648394" y="2275540"/>
            <a:ext cx="729918" cy="777901"/>
            <a:chOff x="2765425" y="1585913"/>
            <a:chExt cx="796926" cy="849313"/>
          </a:xfrm>
          <a:solidFill>
            <a:srgbClr val="002060"/>
          </a:solidFill>
        </p:grpSpPr>
        <p:sp>
          <p:nvSpPr>
            <p:cNvPr id="461" name="Google Shape;461;p24"/>
            <p:cNvSpPr/>
            <p:nvPr/>
          </p:nvSpPr>
          <p:spPr>
            <a:xfrm>
              <a:off x="2900363" y="2262188"/>
              <a:ext cx="511175" cy="173038"/>
            </a:xfrm>
            <a:custGeom>
              <a:avLst/>
              <a:gdLst/>
              <a:ahLst/>
              <a:cxnLst/>
              <a:rect l="l" t="t" r="r" b="b"/>
              <a:pathLst>
                <a:path w="136" h="46" extrusionOk="0">
                  <a:moveTo>
                    <a:pt x="27" y="17"/>
                  </a:moveTo>
                  <a:cubicBezTo>
                    <a:pt x="21" y="14"/>
                    <a:pt x="17" y="12"/>
                    <a:pt x="14" y="10"/>
                  </a:cubicBezTo>
                  <a:cubicBezTo>
                    <a:pt x="13" y="9"/>
                    <a:pt x="11" y="9"/>
                    <a:pt x="11" y="8"/>
                  </a:cubicBezTo>
                  <a:cubicBezTo>
                    <a:pt x="10" y="8"/>
                    <a:pt x="10" y="8"/>
                    <a:pt x="10" y="7"/>
                  </a:cubicBezTo>
                  <a:cubicBezTo>
                    <a:pt x="10" y="7"/>
                    <a:pt x="10" y="7"/>
                    <a:pt x="10" y="7"/>
                  </a:cubicBezTo>
                  <a:cubicBezTo>
                    <a:pt x="7" y="5"/>
                    <a:pt x="4" y="6"/>
                    <a:pt x="2" y="8"/>
                  </a:cubicBezTo>
                  <a:cubicBezTo>
                    <a:pt x="0" y="11"/>
                    <a:pt x="0" y="14"/>
                    <a:pt x="3" y="16"/>
                  </a:cubicBezTo>
                  <a:cubicBezTo>
                    <a:pt x="23" y="33"/>
                    <a:pt x="42" y="43"/>
                    <a:pt x="60" y="46"/>
                  </a:cubicBezTo>
                  <a:cubicBezTo>
                    <a:pt x="64" y="46"/>
                    <a:pt x="68" y="46"/>
                    <a:pt x="72" y="46"/>
                  </a:cubicBezTo>
                  <a:cubicBezTo>
                    <a:pt x="77" y="46"/>
                    <a:pt x="82" y="46"/>
                    <a:pt x="88" y="45"/>
                  </a:cubicBezTo>
                  <a:cubicBezTo>
                    <a:pt x="95" y="43"/>
                    <a:pt x="102" y="41"/>
                    <a:pt x="110" y="37"/>
                  </a:cubicBezTo>
                  <a:cubicBezTo>
                    <a:pt x="114" y="43"/>
                    <a:pt x="114" y="43"/>
                    <a:pt x="114" y="43"/>
                  </a:cubicBezTo>
                  <a:cubicBezTo>
                    <a:pt x="115" y="45"/>
                    <a:pt x="117" y="46"/>
                    <a:pt x="119" y="46"/>
                  </a:cubicBezTo>
                  <a:cubicBezTo>
                    <a:pt x="121" y="46"/>
                    <a:pt x="123" y="44"/>
                    <a:pt x="124" y="42"/>
                  </a:cubicBezTo>
                  <a:cubicBezTo>
                    <a:pt x="136" y="12"/>
                    <a:pt x="136" y="12"/>
                    <a:pt x="136" y="12"/>
                  </a:cubicBezTo>
                  <a:cubicBezTo>
                    <a:pt x="136" y="10"/>
                    <a:pt x="136" y="8"/>
                    <a:pt x="135" y="7"/>
                  </a:cubicBezTo>
                  <a:cubicBezTo>
                    <a:pt x="135" y="5"/>
                    <a:pt x="133" y="4"/>
                    <a:pt x="131" y="4"/>
                  </a:cubicBezTo>
                  <a:cubicBezTo>
                    <a:pt x="98" y="0"/>
                    <a:pt x="98" y="0"/>
                    <a:pt x="98" y="0"/>
                  </a:cubicBezTo>
                  <a:cubicBezTo>
                    <a:pt x="96" y="0"/>
                    <a:pt x="94" y="1"/>
                    <a:pt x="93" y="3"/>
                  </a:cubicBezTo>
                  <a:cubicBezTo>
                    <a:pt x="92" y="5"/>
                    <a:pt x="92" y="7"/>
                    <a:pt x="93" y="9"/>
                  </a:cubicBezTo>
                  <a:cubicBezTo>
                    <a:pt x="97" y="15"/>
                    <a:pt x="97" y="15"/>
                    <a:pt x="97" y="15"/>
                  </a:cubicBezTo>
                  <a:cubicBezTo>
                    <a:pt x="88" y="20"/>
                    <a:pt x="78" y="23"/>
                    <a:pt x="68" y="24"/>
                  </a:cubicBezTo>
                  <a:cubicBezTo>
                    <a:pt x="52" y="26"/>
                    <a:pt x="37" y="21"/>
                    <a:pt x="27" y="17"/>
                  </a:cubicBezTo>
                  <a:close/>
                  <a:moveTo>
                    <a:pt x="104" y="19"/>
                  </a:moveTo>
                  <a:cubicBezTo>
                    <a:pt x="105" y="18"/>
                    <a:pt x="106" y="16"/>
                    <a:pt x="105" y="14"/>
                  </a:cubicBezTo>
                  <a:cubicBezTo>
                    <a:pt x="101" y="8"/>
                    <a:pt x="101" y="8"/>
                    <a:pt x="101" y="8"/>
                  </a:cubicBezTo>
                  <a:cubicBezTo>
                    <a:pt x="128" y="11"/>
                    <a:pt x="128" y="11"/>
                    <a:pt x="128" y="11"/>
                  </a:cubicBezTo>
                  <a:cubicBezTo>
                    <a:pt x="118" y="37"/>
                    <a:pt x="118" y="37"/>
                    <a:pt x="118" y="37"/>
                  </a:cubicBezTo>
                  <a:cubicBezTo>
                    <a:pt x="114" y="30"/>
                    <a:pt x="114" y="30"/>
                    <a:pt x="114" y="30"/>
                  </a:cubicBezTo>
                  <a:cubicBezTo>
                    <a:pt x="113" y="29"/>
                    <a:pt x="111" y="28"/>
                    <a:pt x="109" y="29"/>
                  </a:cubicBezTo>
                  <a:cubicBezTo>
                    <a:pt x="101" y="33"/>
                    <a:pt x="93" y="36"/>
                    <a:pt x="86" y="38"/>
                  </a:cubicBezTo>
                  <a:cubicBezTo>
                    <a:pt x="78" y="39"/>
                    <a:pt x="70" y="40"/>
                    <a:pt x="62" y="38"/>
                  </a:cubicBezTo>
                  <a:cubicBezTo>
                    <a:pt x="51" y="37"/>
                    <a:pt x="40" y="32"/>
                    <a:pt x="28" y="25"/>
                  </a:cubicBezTo>
                  <a:cubicBezTo>
                    <a:pt x="38" y="29"/>
                    <a:pt x="53" y="33"/>
                    <a:pt x="69" y="31"/>
                  </a:cubicBezTo>
                  <a:cubicBezTo>
                    <a:pt x="81" y="30"/>
                    <a:pt x="93" y="26"/>
                    <a:pt x="104" y="19"/>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24"/>
            <p:cNvSpPr/>
            <p:nvPr/>
          </p:nvSpPr>
          <p:spPr>
            <a:xfrm>
              <a:off x="2900363" y="1585913"/>
              <a:ext cx="514350" cy="173038"/>
            </a:xfrm>
            <a:custGeom>
              <a:avLst/>
              <a:gdLst/>
              <a:ahLst/>
              <a:cxnLst/>
              <a:rect l="l" t="t" r="r" b="b"/>
              <a:pathLst>
                <a:path w="137" h="46" extrusionOk="0">
                  <a:moveTo>
                    <a:pt x="123" y="36"/>
                  </a:moveTo>
                  <a:cubicBezTo>
                    <a:pt x="124" y="37"/>
                    <a:pt x="125" y="38"/>
                    <a:pt x="126" y="39"/>
                  </a:cubicBezTo>
                  <a:cubicBezTo>
                    <a:pt x="126" y="39"/>
                    <a:pt x="127" y="39"/>
                    <a:pt x="127" y="39"/>
                  </a:cubicBezTo>
                  <a:cubicBezTo>
                    <a:pt x="127" y="39"/>
                    <a:pt x="127" y="39"/>
                    <a:pt x="127" y="39"/>
                  </a:cubicBezTo>
                  <a:cubicBezTo>
                    <a:pt x="129" y="41"/>
                    <a:pt x="133" y="41"/>
                    <a:pt x="135" y="38"/>
                  </a:cubicBezTo>
                  <a:cubicBezTo>
                    <a:pt x="137" y="36"/>
                    <a:pt x="136" y="33"/>
                    <a:pt x="134" y="31"/>
                  </a:cubicBezTo>
                  <a:cubicBezTo>
                    <a:pt x="113" y="13"/>
                    <a:pt x="94" y="4"/>
                    <a:pt x="76" y="1"/>
                  </a:cubicBezTo>
                  <a:cubicBezTo>
                    <a:pt x="67" y="0"/>
                    <a:pt x="58" y="0"/>
                    <a:pt x="49" y="2"/>
                  </a:cubicBezTo>
                  <a:cubicBezTo>
                    <a:pt x="42" y="3"/>
                    <a:pt x="35" y="6"/>
                    <a:pt x="27" y="9"/>
                  </a:cubicBezTo>
                  <a:cubicBezTo>
                    <a:pt x="22" y="3"/>
                    <a:pt x="22" y="3"/>
                    <a:pt x="22" y="3"/>
                  </a:cubicBezTo>
                  <a:cubicBezTo>
                    <a:pt x="21" y="1"/>
                    <a:pt x="19" y="1"/>
                    <a:pt x="17" y="1"/>
                  </a:cubicBezTo>
                  <a:cubicBezTo>
                    <a:pt x="15" y="1"/>
                    <a:pt x="14" y="2"/>
                    <a:pt x="13" y="4"/>
                  </a:cubicBezTo>
                  <a:cubicBezTo>
                    <a:pt x="1" y="35"/>
                    <a:pt x="1" y="35"/>
                    <a:pt x="1" y="35"/>
                  </a:cubicBezTo>
                  <a:cubicBezTo>
                    <a:pt x="0" y="36"/>
                    <a:pt x="0" y="38"/>
                    <a:pt x="1" y="40"/>
                  </a:cubicBezTo>
                  <a:cubicBezTo>
                    <a:pt x="2" y="41"/>
                    <a:pt x="4" y="42"/>
                    <a:pt x="5" y="42"/>
                  </a:cubicBezTo>
                  <a:cubicBezTo>
                    <a:pt x="38" y="46"/>
                    <a:pt x="38" y="46"/>
                    <a:pt x="38" y="46"/>
                  </a:cubicBezTo>
                  <a:cubicBezTo>
                    <a:pt x="38" y="46"/>
                    <a:pt x="39" y="46"/>
                    <a:pt x="39" y="46"/>
                  </a:cubicBezTo>
                  <a:cubicBezTo>
                    <a:pt x="41" y="46"/>
                    <a:pt x="42" y="45"/>
                    <a:pt x="43" y="44"/>
                  </a:cubicBezTo>
                  <a:cubicBezTo>
                    <a:pt x="45" y="42"/>
                    <a:pt x="45" y="40"/>
                    <a:pt x="43" y="38"/>
                  </a:cubicBezTo>
                  <a:cubicBezTo>
                    <a:pt x="40" y="32"/>
                    <a:pt x="40" y="32"/>
                    <a:pt x="40" y="32"/>
                  </a:cubicBezTo>
                  <a:cubicBezTo>
                    <a:pt x="49" y="27"/>
                    <a:pt x="58" y="23"/>
                    <a:pt x="68" y="22"/>
                  </a:cubicBezTo>
                  <a:cubicBezTo>
                    <a:pt x="85" y="21"/>
                    <a:pt x="100" y="26"/>
                    <a:pt x="110" y="30"/>
                  </a:cubicBezTo>
                  <a:cubicBezTo>
                    <a:pt x="115" y="32"/>
                    <a:pt x="120" y="35"/>
                    <a:pt x="123" y="36"/>
                  </a:cubicBezTo>
                  <a:close/>
                  <a:moveTo>
                    <a:pt x="68" y="15"/>
                  </a:moveTo>
                  <a:cubicBezTo>
                    <a:pt x="55" y="16"/>
                    <a:pt x="44" y="21"/>
                    <a:pt x="33" y="28"/>
                  </a:cubicBezTo>
                  <a:cubicBezTo>
                    <a:pt x="31" y="29"/>
                    <a:pt x="31" y="31"/>
                    <a:pt x="32" y="33"/>
                  </a:cubicBezTo>
                  <a:cubicBezTo>
                    <a:pt x="35" y="38"/>
                    <a:pt x="35" y="38"/>
                    <a:pt x="35" y="38"/>
                  </a:cubicBezTo>
                  <a:cubicBezTo>
                    <a:pt x="8" y="35"/>
                    <a:pt x="8" y="35"/>
                    <a:pt x="8" y="35"/>
                  </a:cubicBezTo>
                  <a:cubicBezTo>
                    <a:pt x="18" y="10"/>
                    <a:pt x="18" y="10"/>
                    <a:pt x="18" y="10"/>
                  </a:cubicBezTo>
                  <a:cubicBezTo>
                    <a:pt x="23" y="16"/>
                    <a:pt x="23" y="16"/>
                    <a:pt x="23" y="16"/>
                  </a:cubicBezTo>
                  <a:cubicBezTo>
                    <a:pt x="24" y="18"/>
                    <a:pt x="26" y="18"/>
                    <a:pt x="27" y="17"/>
                  </a:cubicBezTo>
                  <a:cubicBezTo>
                    <a:pt x="36" y="13"/>
                    <a:pt x="43" y="11"/>
                    <a:pt x="51" y="9"/>
                  </a:cubicBezTo>
                  <a:cubicBezTo>
                    <a:pt x="59" y="7"/>
                    <a:pt x="67" y="7"/>
                    <a:pt x="75" y="8"/>
                  </a:cubicBezTo>
                  <a:cubicBezTo>
                    <a:pt x="86" y="10"/>
                    <a:pt x="97" y="14"/>
                    <a:pt x="109" y="21"/>
                  </a:cubicBezTo>
                  <a:cubicBezTo>
                    <a:pt x="98" y="17"/>
                    <a:pt x="84" y="14"/>
                    <a:pt x="68" y="15"/>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3" name="Google Shape;463;p24"/>
            <p:cNvSpPr/>
            <p:nvPr/>
          </p:nvSpPr>
          <p:spPr>
            <a:xfrm>
              <a:off x="2795588" y="1819276"/>
              <a:ext cx="228600" cy="228600"/>
            </a:xfrm>
            <a:custGeom>
              <a:avLst/>
              <a:gdLst/>
              <a:ahLst/>
              <a:cxnLst/>
              <a:rect l="l" t="t" r="r" b="b"/>
              <a:pathLst>
                <a:path w="61" h="61" extrusionOk="0">
                  <a:moveTo>
                    <a:pt x="30" y="61"/>
                  </a:moveTo>
                  <a:cubicBezTo>
                    <a:pt x="30" y="61"/>
                    <a:pt x="30" y="61"/>
                    <a:pt x="30" y="61"/>
                  </a:cubicBezTo>
                  <a:cubicBezTo>
                    <a:pt x="39" y="61"/>
                    <a:pt x="46" y="57"/>
                    <a:pt x="52" y="52"/>
                  </a:cubicBezTo>
                  <a:cubicBezTo>
                    <a:pt x="58" y="46"/>
                    <a:pt x="61" y="38"/>
                    <a:pt x="61" y="30"/>
                  </a:cubicBezTo>
                  <a:cubicBezTo>
                    <a:pt x="61" y="13"/>
                    <a:pt x="47" y="0"/>
                    <a:pt x="30" y="0"/>
                  </a:cubicBezTo>
                  <a:cubicBezTo>
                    <a:pt x="22" y="0"/>
                    <a:pt x="15" y="3"/>
                    <a:pt x="9" y="9"/>
                  </a:cubicBezTo>
                  <a:cubicBezTo>
                    <a:pt x="3" y="14"/>
                    <a:pt x="0" y="22"/>
                    <a:pt x="0" y="30"/>
                  </a:cubicBezTo>
                  <a:cubicBezTo>
                    <a:pt x="0" y="47"/>
                    <a:pt x="14" y="61"/>
                    <a:pt x="30" y="61"/>
                  </a:cubicBezTo>
                  <a:close/>
                  <a:moveTo>
                    <a:pt x="15" y="14"/>
                  </a:moveTo>
                  <a:cubicBezTo>
                    <a:pt x="19" y="10"/>
                    <a:pt x="25" y="8"/>
                    <a:pt x="30" y="8"/>
                  </a:cubicBezTo>
                  <a:cubicBezTo>
                    <a:pt x="43" y="8"/>
                    <a:pt x="53" y="18"/>
                    <a:pt x="53" y="30"/>
                  </a:cubicBezTo>
                  <a:cubicBezTo>
                    <a:pt x="53" y="36"/>
                    <a:pt x="51" y="42"/>
                    <a:pt x="46" y="46"/>
                  </a:cubicBezTo>
                  <a:cubicBezTo>
                    <a:pt x="42" y="50"/>
                    <a:pt x="36" y="53"/>
                    <a:pt x="30" y="53"/>
                  </a:cubicBezTo>
                  <a:cubicBezTo>
                    <a:pt x="30" y="53"/>
                    <a:pt x="30" y="53"/>
                    <a:pt x="30" y="53"/>
                  </a:cubicBezTo>
                  <a:cubicBezTo>
                    <a:pt x="18" y="53"/>
                    <a:pt x="8" y="42"/>
                    <a:pt x="8" y="30"/>
                  </a:cubicBezTo>
                  <a:cubicBezTo>
                    <a:pt x="8" y="24"/>
                    <a:pt x="10" y="19"/>
                    <a:pt x="15" y="14"/>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 name="Google Shape;464;p24"/>
            <p:cNvSpPr/>
            <p:nvPr/>
          </p:nvSpPr>
          <p:spPr>
            <a:xfrm>
              <a:off x="2765425" y="2044701"/>
              <a:ext cx="293688" cy="176213"/>
            </a:xfrm>
            <a:custGeom>
              <a:avLst/>
              <a:gdLst/>
              <a:ahLst/>
              <a:cxnLst/>
              <a:rect l="l" t="t" r="r" b="b"/>
              <a:pathLst>
                <a:path w="78" h="47" extrusionOk="0">
                  <a:moveTo>
                    <a:pt x="77" y="43"/>
                  </a:moveTo>
                  <a:cubicBezTo>
                    <a:pt x="77" y="42"/>
                    <a:pt x="78" y="16"/>
                    <a:pt x="62" y="2"/>
                  </a:cubicBezTo>
                  <a:cubicBezTo>
                    <a:pt x="60" y="0"/>
                    <a:pt x="58" y="0"/>
                    <a:pt x="56" y="1"/>
                  </a:cubicBezTo>
                  <a:cubicBezTo>
                    <a:pt x="56" y="2"/>
                    <a:pt x="38" y="15"/>
                    <a:pt x="22" y="1"/>
                  </a:cubicBezTo>
                  <a:cubicBezTo>
                    <a:pt x="20" y="0"/>
                    <a:pt x="18" y="0"/>
                    <a:pt x="17" y="2"/>
                  </a:cubicBezTo>
                  <a:cubicBezTo>
                    <a:pt x="16" y="2"/>
                    <a:pt x="0" y="16"/>
                    <a:pt x="0" y="43"/>
                  </a:cubicBezTo>
                  <a:cubicBezTo>
                    <a:pt x="0" y="44"/>
                    <a:pt x="0" y="45"/>
                    <a:pt x="1" y="46"/>
                  </a:cubicBezTo>
                  <a:cubicBezTo>
                    <a:pt x="2" y="47"/>
                    <a:pt x="3" y="47"/>
                    <a:pt x="4" y="47"/>
                  </a:cubicBezTo>
                  <a:cubicBezTo>
                    <a:pt x="4" y="47"/>
                    <a:pt x="4" y="47"/>
                    <a:pt x="4" y="47"/>
                  </a:cubicBezTo>
                  <a:cubicBezTo>
                    <a:pt x="73" y="47"/>
                    <a:pt x="73" y="47"/>
                    <a:pt x="73" y="47"/>
                  </a:cubicBezTo>
                  <a:cubicBezTo>
                    <a:pt x="75" y="47"/>
                    <a:pt x="77" y="45"/>
                    <a:pt x="77" y="43"/>
                  </a:cubicBezTo>
                  <a:close/>
                  <a:moveTo>
                    <a:pt x="8" y="39"/>
                  </a:moveTo>
                  <a:cubicBezTo>
                    <a:pt x="9" y="24"/>
                    <a:pt x="16" y="14"/>
                    <a:pt x="20" y="10"/>
                  </a:cubicBezTo>
                  <a:cubicBezTo>
                    <a:pt x="34" y="20"/>
                    <a:pt x="50" y="15"/>
                    <a:pt x="58" y="10"/>
                  </a:cubicBezTo>
                  <a:cubicBezTo>
                    <a:pt x="66" y="19"/>
                    <a:pt x="68" y="32"/>
                    <a:pt x="69" y="39"/>
                  </a:cubicBezTo>
                  <a:lnTo>
                    <a:pt x="8" y="39"/>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 name="Google Shape;465;p24"/>
            <p:cNvSpPr/>
            <p:nvPr/>
          </p:nvSpPr>
          <p:spPr>
            <a:xfrm>
              <a:off x="3302000" y="1819276"/>
              <a:ext cx="225425" cy="228600"/>
            </a:xfrm>
            <a:custGeom>
              <a:avLst/>
              <a:gdLst/>
              <a:ahLst/>
              <a:cxnLst/>
              <a:rect l="l" t="t" r="r" b="b"/>
              <a:pathLst>
                <a:path w="60" h="61" extrusionOk="0">
                  <a:moveTo>
                    <a:pt x="9" y="9"/>
                  </a:moveTo>
                  <a:cubicBezTo>
                    <a:pt x="3" y="14"/>
                    <a:pt x="0" y="22"/>
                    <a:pt x="0" y="30"/>
                  </a:cubicBezTo>
                  <a:cubicBezTo>
                    <a:pt x="0" y="47"/>
                    <a:pt x="13" y="61"/>
                    <a:pt x="30" y="61"/>
                  </a:cubicBezTo>
                  <a:cubicBezTo>
                    <a:pt x="30" y="61"/>
                    <a:pt x="30" y="61"/>
                    <a:pt x="30" y="61"/>
                  </a:cubicBezTo>
                  <a:cubicBezTo>
                    <a:pt x="38" y="61"/>
                    <a:pt x="46" y="57"/>
                    <a:pt x="52" y="52"/>
                  </a:cubicBezTo>
                  <a:cubicBezTo>
                    <a:pt x="57" y="46"/>
                    <a:pt x="60" y="38"/>
                    <a:pt x="60" y="30"/>
                  </a:cubicBezTo>
                  <a:cubicBezTo>
                    <a:pt x="60" y="13"/>
                    <a:pt x="47" y="0"/>
                    <a:pt x="30" y="0"/>
                  </a:cubicBezTo>
                  <a:cubicBezTo>
                    <a:pt x="22" y="0"/>
                    <a:pt x="14" y="3"/>
                    <a:pt x="9" y="9"/>
                  </a:cubicBezTo>
                  <a:close/>
                  <a:moveTo>
                    <a:pt x="52" y="30"/>
                  </a:moveTo>
                  <a:cubicBezTo>
                    <a:pt x="52" y="36"/>
                    <a:pt x="50" y="42"/>
                    <a:pt x="46" y="46"/>
                  </a:cubicBezTo>
                  <a:cubicBezTo>
                    <a:pt x="42" y="50"/>
                    <a:pt x="36" y="53"/>
                    <a:pt x="30" y="53"/>
                  </a:cubicBezTo>
                  <a:cubicBezTo>
                    <a:pt x="30" y="53"/>
                    <a:pt x="30" y="53"/>
                    <a:pt x="30" y="53"/>
                  </a:cubicBezTo>
                  <a:cubicBezTo>
                    <a:pt x="18" y="53"/>
                    <a:pt x="8" y="42"/>
                    <a:pt x="8" y="30"/>
                  </a:cubicBezTo>
                  <a:cubicBezTo>
                    <a:pt x="8" y="24"/>
                    <a:pt x="10" y="19"/>
                    <a:pt x="14" y="14"/>
                  </a:cubicBezTo>
                  <a:cubicBezTo>
                    <a:pt x="18" y="10"/>
                    <a:pt x="24" y="8"/>
                    <a:pt x="30" y="8"/>
                  </a:cubicBezTo>
                  <a:cubicBezTo>
                    <a:pt x="42" y="8"/>
                    <a:pt x="52" y="18"/>
                    <a:pt x="52" y="30"/>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 name="Google Shape;466;p24"/>
            <p:cNvSpPr/>
            <p:nvPr/>
          </p:nvSpPr>
          <p:spPr>
            <a:xfrm>
              <a:off x="3268663" y="2044701"/>
              <a:ext cx="293688" cy="176213"/>
            </a:xfrm>
            <a:custGeom>
              <a:avLst/>
              <a:gdLst/>
              <a:ahLst/>
              <a:cxnLst/>
              <a:rect l="l" t="t" r="r" b="b"/>
              <a:pathLst>
                <a:path w="78" h="47" extrusionOk="0">
                  <a:moveTo>
                    <a:pt x="62" y="2"/>
                  </a:moveTo>
                  <a:cubicBezTo>
                    <a:pt x="61" y="0"/>
                    <a:pt x="58" y="0"/>
                    <a:pt x="57" y="1"/>
                  </a:cubicBezTo>
                  <a:cubicBezTo>
                    <a:pt x="57" y="2"/>
                    <a:pt x="39" y="15"/>
                    <a:pt x="22" y="1"/>
                  </a:cubicBezTo>
                  <a:cubicBezTo>
                    <a:pt x="21" y="0"/>
                    <a:pt x="19" y="0"/>
                    <a:pt x="17" y="2"/>
                  </a:cubicBezTo>
                  <a:cubicBezTo>
                    <a:pt x="16" y="2"/>
                    <a:pt x="1" y="16"/>
                    <a:pt x="1" y="43"/>
                  </a:cubicBezTo>
                  <a:cubicBezTo>
                    <a:pt x="0" y="44"/>
                    <a:pt x="1" y="45"/>
                    <a:pt x="2" y="46"/>
                  </a:cubicBezTo>
                  <a:cubicBezTo>
                    <a:pt x="2" y="47"/>
                    <a:pt x="3" y="47"/>
                    <a:pt x="5" y="47"/>
                  </a:cubicBezTo>
                  <a:cubicBezTo>
                    <a:pt x="5" y="47"/>
                    <a:pt x="5" y="47"/>
                    <a:pt x="5" y="47"/>
                  </a:cubicBezTo>
                  <a:cubicBezTo>
                    <a:pt x="74" y="47"/>
                    <a:pt x="74" y="47"/>
                    <a:pt x="74" y="47"/>
                  </a:cubicBezTo>
                  <a:cubicBezTo>
                    <a:pt x="76" y="47"/>
                    <a:pt x="77" y="45"/>
                    <a:pt x="78" y="43"/>
                  </a:cubicBezTo>
                  <a:cubicBezTo>
                    <a:pt x="78" y="42"/>
                    <a:pt x="78" y="16"/>
                    <a:pt x="62" y="2"/>
                  </a:cubicBezTo>
                  <a:close/>
                  <a:moveTo>
                    <a:pt x="9" y="39"/>
                  </a:moveTo>
                  <a:cubicBezTo>
                    <a:pt x="10" y="24"/>
                    <a:pt x="17" y="14"/>
                    <a:pt x="20" y="10"/>
                  </a:cubicBezTo>
                  <a:cubicBezTo>
                    <a:pt x="35" y="20"/>
                    <a:pt x="50" y="15"/>
                    <a:pt x="59" y="10"/>
                  </a:cubicBezTo>
                  <a:cubicBezTo>
                    <a:pt x="67" y="19"/>
                    <a:pt x="69" y="32"/>
                    <a:pt x="69" y="39"/>
                  </a:cubicBezTo>
                  <a:lnTo>
                    <a:pt x="9" y="39"/>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25"/>
          <p:cNvSpPr/>
          <p:nvPr/>
        </p:nvSpPr>
        <p:spPr>
          <a:xfrm>
            <a:off x="2547258" y="1240972"/>
            <a:ext cx="7097484"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id-ID" sz="1000" dirty="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a:t>
            </a:r>
            <a:endParaRPr sz="1000" dirty="0">
              <a:solidFill>
                <a:schemeClr val="tx1"/>
              </a:solidFill>
              <a:latin typeface="Montserrat Alternates SemiBold"/>
              <a:ea typeface="Montserrat Alternates SemiBold"/>
              <a:cs typeface="Montserrat Alternates SemiBold"/>
              <a:sym typeface="Montserrat Alternates SemiBold"/>
            </a:endParaRPr>
          </a:p>
        </p:txBody>
      </p:sp>
      <p:sp>
        <p:nvSpPr>
          <p:cNvPr id="473" name="Google Shape;473;p25"/>
          <p:cNvSpPr txBox="1"/>
          <p:nvPr/>
        </p:nvSpPr>
        <p:spPr>
          <a:xfrm>
            <a:off x="3544888" y="481583"/>
            <a:ext cx="510222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3600" b="1" dirty="0">
                <a:solidFill>
                  <a:srgbClr val="002060"/>
                </a:solidFill>
                <a:latin typeface="Georgia" panose="02040502050405020303" pitchFamily="18" charset="0"/>
                <a:ea typeface="Raleway ExtraBold"/>
                <a:cs typeface="Raleway ExtraBold"/>
                <a:sym typeface="Raleway ExtraBold"/>
              </a:rPr>
              <a:t>SLIDE</a:t>
            </a:r>
            <a:r>
              <a:rPr lang="id-ID" sz="3600" dirty="0">
                <a:solidFill>
                  <a:srgbClr val="002060"/>
                </a:solidFill>
                <a:latin typeface="Georgia" panose="02040502050405020303" pitchFamily="18" charset="0"/>
                <a:ea typeface="Raleway ExtraBold"/>
                <a:cs typeface="Raleway ExtraBold"/>
                <a:sym typeface="Raleway ExtraBold"/>
              </a:rPr>
              <a:t> </a:t>
            </a:r>
            <a:r>
              <a:rPr lang="id-ID" sz="3600" dirty="0">
                <a:solidFill>
                  <a:srgbClr val="002060"/>
                </a:solidFill>
                <a:latin typeface="Georgia" panose="02040502050405020303" pitchFamily="18" charset="0"/>
                <a:ea typeface="Raleway"/>
                <a:cs typeface="Raleway"/>
                <a:sym typeface="Raleway"/>
              </a:rPr>
              <a:t>PICTURE</a:t>
            </a:r>
            <a:endParaRPr sz="3600" dirty="0">
              <a:solidFill>
                <a:srgbClr val="002060"/>
              </a:solidFill>
              <a:latin typeface="Georgia" panose="02040502050405020303" pitchFamily="18" charset="0"/>
              <a:ea typeface="Raleway"/>
              <a:cs typeface="Raleway"/>
              <a:sym typeface="Raleway"/>
            </a:endParaRPr>
          </a:p>
        </p:txBody>
      </p:sp>
      <p:sp>
        <p:nvSpPr>
          <p:cNvPr id="474" name="Google Shape;474;p25"/>
          <p:cNvSpPr/>
          <p:nvPr/>
        </p:nvSpPr>
        <p:spPr>
          <a:xfrm>
            <a:off x="300979" y="5216160"/>
            <a:ext cx="2842378" cy="1451339"/>
          </a:xfrm>
          <a:prstGeom prst="rect">
            <a:avLst/>
          </a:prstGeom>
          <a:solidFill>
            <a:srgbClr val="002060"/>
          </a:solidFill>
          <a:ln>
            <a:noFill/>
          </a:ln>
          <a:effectLst>
            <a:outerShdw blurRad="2032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5" name="Google Shape;475;p25"/>
          <p:cNvSpPr/>
          <p:nvPr/>
        </p:nvSpPr>
        <p:spPr>
          <a:xfrm>
            <a:off x="453695" y="5318581"/>
            <a:ext cx="2308556" cy="12464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d-ID" sz="1000" dirty="0">
                <a:solidFill>
                  <a:schemeClr val="bg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a:t>
            </a:r>
            <a:endParaRPr dirty="0">
              <a:solidFill>
                <a:schemeClr val="bg1"/>
              </a:solidFill>
            </a:endParaRPr>
          </a:p>
        </p:txBody>
      </p:sp>
      <p:sp>
        <p:nvSpPr>
          <p:cNvPr id="476" name="Google Shape;476;p25"/>
          <p:cNvSpPr/>
          <p:nvPr/>
        </p:nvSpPr>
        <p:spPr>
          <a:xfrm>
            <a:off x="3216867" y="5216160"/>
            <a:ext cx="2842378" cy="1451339"/>
          </a:xfrm>
          <a:prstGeom prst="rect">
            <a:avLst/>
          </a:prstGeom>
          <a:solidFill>
            <a:schemeClr val="lt1">
              <a:alpha val="80000"/>
            </a:schemeClr>
          </a:solidFill>
          <a:ln>
            <a:noFill/>
          </a:ln>
          <a:effectLst>
            <a:outerShdw blurRad="2032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7" name="Google Shape;477;p25"/>
          <p:cNvSpPr/>
          <p:nvPr/>
        </p:nvSpPr>
        <p:spPr>
          <a:xfrm>
            <a:off x="3369583" y="5318581"/>
            <a:ext cx="2308556" cy="12464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d-ID" sz="1000" dirty="0">
                <a:solidFill>
                  <a:srgbClr val="002060"/>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a:t>
            </a:r>
            <a:endParaRPr dirty="0">
              <a:solidFill>
                <a:srgbClr val="002060"/>
              </a:solidFill>
            </a:endParaRPr>
          </a:p>
        </p:txBody>
      </p:sp>
      <p:sp>
        <p:nvSpPr>
          <p:cNvPr id="478" name="Google Shape;478;p25"/>
          <p:cNvSpPr/>
          <p:nvPr/>
        </p:nvSpPr>
        <p:spPr>
          <a:xfrm>
            <a:off x="6132755" y="5216160"/>
            <a:ext cx="2842378" cy="1451339"/>
          </a:xfrm>
          <a:prstGeom prst="rect">
            <a:avLst/>
          </a:prstGeom>
          <a:solidFill>
            <a:srgbClr val="002060"/>
          </a:solidFill>
          <a:ln>
            <a:noFill/>
          </a:ln>
          <a:effectLst>
            <a:outerShdw blurRad="2032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9" name="Google Shape;479;p25"/>
          <p:cNvSpPr/>
          <p:nvPr/>
        </p:nvSpPr>
        <p:spPr>
          <a:xfrm>
            <a:off x="6285471" y="5318581"/>
            <a:ext cx="2308556" cy="12464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d-ID" sz="1000">
                <a:solidFill>
                  <a:schemeClr val="bg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a:t>
            </a:r>
            <a:endParaRPr>
              <a:solidFill>
                <a:schemeClr val="bg1"/>
              </a:solidFill>
            </a:endParaRPr>
          </a:p>
        </p:txBody>
      </p:sp>
      <p:sp>
        <p:nvSpPr>
          <p:cNvPr id="480" name="Google Shape;480;p25"/>
          <p:cNvSpPr/>
          <p:nvPr/>
        </p:nvSpPr>
        <p:spPr>
          <a:xfrm>
            <a:off x="9048642" y="5216160"/>
            <a:ext cx="2842378" cy="1451339"/>
          </a:xfrm>
          <a:prstGeom prst="rect">
            <a:avLst/>
          </a:prstGeom>
          <a:solidFill>
            <a:schemeClr val="lt1">
              <a:alpha val="80000"/>
            </a:schemeClr>
          </a:solidFill>
          <a:ln>
            <a:noFill/>
          </a:ln>
          <a:effectLst>
            <a:outerShdw blurRad="2032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1" name="Google Shape;481;p25"/>
          <p:cNvSpPr/>
          <p:nvPr/>
        </p:nvSpPr>
        <p:spPr>
          <a:xfrm>
            <a:off x="9201358" y="5318581"/>
            <a:ext cx="2308556" cy="12464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d-ID" sz="1000">
                <a:solidFill>
                  <a:srgbClr val="002060"/>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a:t>
            </a:r>
            <a:endParaRPr>
              <a:solidFill>
                <a:srgbClr val="002060"/>
              </a:solidFill>
            </a:endParaRPr>
          </a:p>
        </p:txBody>
      </p:sp>
      <p:sp>
        <p:nvSpPr>
          <p:cNvPr id="482" name="Google Shape;482;p25"/>
          <p:cNvSpPr>
            <a:spLocks noGrp="1"/>
          </p:cNvSpPr>
          <p:nvPr>
            <p:ph type="pic" idx="2"/>
          </p:nvPr>
        </p:nvSpPr>
        <p:spPr>
          <a:xfrm>
            <a:off x="300978" y="2220724"/>
            <a:ext cx="2842379" cy="3799077"/>
          </a:xfrm>
          <a:prstGeom prst="rect">
            <a:avLst/>
          </a:prstGeom>
          <a:noFill/>
          <a:ln>
            <a:noFill/>
          </a:ln>
        </p:spPr>
        <p:txBody>
          <a:bodyPr/>
          <a:lstStyle/>
          <a:p>
            <a:endParaRPr lang="en-IN"/>
          </a:p>
        </p:txBody>
      </p:sp>
      <p:sp>
        <p:nvSpPr>
          <p:cNvPr id="483" name="Google Shape;483;p25"/>
          <p:cNvSpPr>
            <a:spLocks noGrp="1"/>
          </p:cNvSpPr>
          <p:nvPr>
            <p:ph type="pic" idx="3"/>
          </p:nvPr>
        </p:nvSpPr>
        <p:spPr>
          <a:xfrm>
            <a:off x="3216867" y="2220724"/>
            <a:ext cx="2842379" cy="3799077"/>
          </a:xfrm>
          <a:prstGeom prst="rect">
            <a:avLst/>
          </a:prstGeom>
          <a:noFill/>
          <a:ln>
            <a:noFill/>
          </a:ln>
        </p:spPr>
        <p:txBody>
          <a:bodyPr/>
          <a:lstStyle/>
          <a:p>
            <a:endParaRPr lang="en-IN"/>
          </a:p>
        </p:txBody>
      </p:sp>
      <p:sp>
        <p:nvSpPr>
          <p:cNvPr id="484" name="Google Shape;484;p25"/>
          <p:cNvSpPr>
            <a:spLocks noGrp="1"/>
          </p:cNvSpPr>
          <p:nvPr>
            <p:ph type="pic" idx="4"/>
          </p:nvPr>
        </p:nvSpPr>
        <p:spPr>
          <a:xfrm>
            <a:off x="6132756" y="2220724"/>
            <a:ext cx="2842379" cy="3799077"/>
          </a:xfrm>
          <a:prstGeom prst="rect">
            <a:avLst/>
          </a:prstGeom>
          <a:noFill/>
          <a:ln>
            <a:noFill/>
          </a:ln>
        </p:spPr>
        <p:txBody>
          <a:bodyPr/>
          <a:lstStyle/>
          <a:p>
            <a:endParaRPr lang="en-IN"/>
          </a:p>
        </p:txBody>
      </p:sp>
      <p:sp>
        <p:nvSpPr>
          <p:cNvPr id="485" name="Google Shape;485;p25"/>
          <p:cNvSpPr>
            <a:spLocks noGrp="1"/>
          </p:cNvSpPr>
          <p:nvPr>
            <p:ph type="pic" idx="5"/>
          </p:nvPr>
        </p:nvSpPr>
        <p:spPr>
          <a:xfrm>
            <a:off x="9048646" y="2220724"/>
            <a:ext cx="2842379" cy="3799077"/>
          </a:xfrm>
          <a:prstGeom prst="rect">
            <a:avLst/>
          </a:prstGeom>
          <a:noFill/>
          <a:ln>
            <a:noFill/>
          </a:ln>
        </p:spPr>
        <p:txBody>
          <a:bodyPr/>
          <a:lstStyle/>
          <a:p>
            <a:endParaRPr lang="en-I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26"/>
          <p:cNvSpPr/>
          <p:nvPr/>
        </p:nvSpPr>
        <p:spPr>
          <a:xfrm>
            <a:off x="2547258" y="1240972"/>
            <a:ext cx="7097484"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id-ID" sz="1000" dirty="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a:t>
            </a:r>
            <a:endParaRPr sz="1000" dirty="0">
              <a:solidFill>
                <a:schemeClr val="tx1"/>
              </a:solidFill>
              <a:latin typeface="Montserrat Alternates SemiBold"/>
              <a:ea typeface="Montserrat Alternates SemiBold"/>
              <a:cs typeface="Montserrat Alternates SemiBold"/>
              <a:sym typeface="Montserrat Alternates SemiBold"/>
            </a:endParaRPr>
          </a:p>
        </p:txBody>
      </p:sp>
      <p:sp>
        <p:nvSpPr>
          <p:cNvPr id="491" name="Google Shape;491;p26"/>
          <p:cNvSpPr txBox="1"/>
          <p:nvPr/>
        </p:nvSpPr>
        <p:spPr>
          <a:xfrm>
            <a:off x="3544888" y="481583"/>
            <a:ext cx="510222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3600" b="1" dirty="0">
                <a:solidFill>
                  <a:srgbClr val="002060"/>
                </a:solidFill>
                <a:latin typeface="Georgia" panose="02040502050405020303" pitchFamily="18" charset="0"/>
                <a:ea typeface="Raleway ExtraBold"/>
                <a:cs typeface="Raleway ExtraBold"/>
                <a:sym typeface="Raleway ExtraBold"/>
              </a:rPr>
              <a:t>SLIDE</a:t>
            </a:r>
            <a:r>
              <a:rPr lang="id-ID" sz="3600" dirty="0">
                <a:solidFill>
                  <a:srgbClr val="002060"/>
                </a:solidFill>
                <a:latin typeface="Georgia" panose="02040502050405020303" pitchFamily="18" charset="0"/>
                <a:ea typeface="Raleway ExtraBold"/>
                <a:cs typeface="Raleway ExtraBold"/>
                <a:sym typeface="Raleway ExtraBold"/>
              </a:rPr>
              <a:t> </a:t>
            </a:r>
            <a:r>
              <a:rPr lang="id-ID" sz="3600" dirty="0">
                <a:solidFill>
                  <a:srgbClr val="002060"/>
                </a:solidFill>
                <a:latin typeface="Georgia" panose="02040502050405020303" pitchFamily="18" charset="0"/>
                <a:ea typeface="Raleway"/>
                <a:cs typeface="Raleway"/>
                <a:sym typeface="Raleway"/>
              </a:rPr>
              <a:t>PICTURE</a:t>
            </a:r>
            <a:endParaRPr sz="3600" dirty="0">
              <a:solidFill>
                <a:srgbClr val="002060"/>
              </a:solidFill>
              <a:latin typeface="Georgia" panose="02040502050405020303" pitchFamily="18" charset="0"/>
              <a:ea typeface="Raleway"/>
              <a:cs typeface="Raleway"/>
              <a:sym typeface="Raleway"/>
            </a:endParaRPr>
          </a:p>
        </p:txBody>
      </p:sp>
      <p:sp>
        <p:nvSpPr>
          <p:cNvPr id="492" name="Google Shape;492;p26"/>
          <p:cNvSpPr/>
          <p:nvPr/>
        </p:nvSpPr>
        <p:spPr>
          <a:xfrm>
            <a:off x="1436687" y="3255375"/>
            <a:ext cx="2221142" cy="1246455"/>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None/>
            </a:pPr>
            <a:r>
              <a:rPr lang="id-ID" sz="1000" dirty="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a:t>
            </a:r>
            <a:endParaRPr sz="1000" dirty="0">
              <a:solidFill>
                <a:schemeClr val="tx1"/>
              </a:solidFill>
              <a:latin typeface="Montserrat Alternates SemiBold"/>
              <a:ea typeface="Montserrat Alternates SemiBold"/>
              <a:cs typeface="Montserrat Alternates SemiBold"/>
              <a:sym typeface="Montserrat Alternates SemiBold"/>
            </a:endParaRPr>
          </a:p>
        </p:txBody>
      </p:sp>
      <p:sp>
        <p:nvSpPr>
          <p:cNvPr id="493" name="Google Shape;493;p26"/>
          <p:cNvSpPr/>
          <p:nvPr/>
        </p:nvSpPr>
        <p:spPr>
          <a:xfrm>
            <a:off x="4024992" y="3099443"/>
            <a:ext cx="217715" cy="116114"/>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94" name="Google Shape;494;p26"/>
          <p:cNvGrpSpPr/>
          <p:nvPr/>
        </p:nvGrpSpPr>
        <p:grpSpPr>
          <a:xfrm>
            <a:off x="2533329" y="5058303"/>
            <a:ext cx="567642" cy="374101"/>
            <a:chOff x="7137401" y="1670051"/>
            <a:chExt cx="763588" cy="503238"/>
          </a:xfrm>
          <a:solidFill>
            <a:srgbClr val="002060"/>
          </a:solidFill>
        </p:grpSpPr>
        <p:sp>
          <p:nvSpPr>
            <p:cNvPr id="495" name="Google Shape;495;p26"/>
            <p:cNvSpPr/>
            <p:nvPr/>
          </p:nvSpPr>
          <p:spPr>
            <a:xfrm>
              <a:off x="7137401" y="1924051"/>
              <a:ext cx="763588" cy="249238"/>
            </a:xfrm>
            <a:custGeom>
              <a:avLst/>
              <a:gdLst/>
              <a:ahLst/>
              <a:cxnLst/>
              <a:rect l="l" t="t" r="r" b="b"/>
              <a:pathLst>
                <a:path w="203" h="66" extrusionOk="0">
                  <a:moveTo>
                    <a:pt x="58" y="63"/>
                  </a:moveTo>
                  <a:cubicBezTo>
                    <a:pt x="58" y="64"/>
                    <a:pt x="59" y="65"/>
                    <a:pt x="59" y="65"/>
                  </a:cubicBezTo>
                  <a:cubicBezTo>
                    <a:pt x="60" y="66"/>
                    <a:pt x="61" y="66"/>
                    <a:pt x="62" y="66"/>
                  </a:cubicBezTo>
                  <a:cubicBezTo>
                    <a:pt x="139" y="66"/>
                    <a:pt x="139" y="66"/>
                    <a:pt x="139" y="66"/>
                  </a:cubicBezTo>
                  <a:cubicBezTo>
                    <a:pt x="141" y="66"/>
                    <a:pt x="143" y="65"/>
                    <a:pt x="143" y="63"/>
                  </a:cubicBezTo>
                  <a:cubicBezTo>
                    <a:pt x="143" y="63"/>
                    <a:pt x="143" y="58"/>
                    <a:pt x="142" y="51"/>
                  </a:cubicBezTo>
                  <a:cubicBezTo>
                    <a:pt x="199" y="51"/>
                    <a:pt x="199" y="51"/>
                    <a:pt x="199" y="51"/>
                  </a:cubicBezTo>
                  <a:cubicBezTo>
                    <a:pt x="201" y="51"/>
                    <a:pt x="202" y="49"/>
                    <a:pt x="202" y="47"/>
                  </a:cubicBezTo>
                  <a:cubicBezTo>
                    <a:pt x="202" y="46"/>
                    <a:pt x="203" y="18"/>
                    <a:pt x="185" y="2"/>
                  </a:cubicBezTo>
                  <a:cubicBezTo>
                    <a:pt x="184" y="0"/>
                    <a:pt x="182" y="0"/>
                    <a:pt x="181" y="1"/>
                  </a:cubicBezTo>
                  <a:cubicBezTo>
                    <a:pt x="180" y="1"/>
                    <a:pt x="160" y="17"/>
                    <a:pt x="140" y="1"/>
                  </a:cubicBezTo>
                  <a:cubicBezTo>
                    <a:pt x="139" y="0"/>
                    <a:pt x="137" y="0"/>
                    <a:pt x="136" y="1"/>
                  </a:cubicBezTo>
                  <a:cubicBezTo>
                    <a:pt x="136" y="2"/>
                    <a:pt x="130" y="7"/>
                    <a:pt x="125" y="17"/>
                  </a:cubicBezTo>
                  <a:cubicBezTo>
                    <a:pt x="124" y="16"/>
                    <a:pt x="122" y="16"/>
                    <a:pt x="121" y="17"/>
                  </a:cubicBezTo>
                  <a:cubicBezTo>
                    <a:pt x="121" y="18"/>
                    <a:pt x="100" y="33"/>
                    <a:pt x="81" y="17"/>
                  </a:cubicBezTo>
                  <a:cubicBezTo>
                    <a:pt x="80" y="16"/>
                    <a:pt x="79" y="16"/>
                    <a:pt x="78" y="16"/>
                  </a:cubicBezTo>
                  <a:cubicBezTo>
                    <a:pt x="76" y="11"/>
                    <a:pt x="72" y="6"/>
                    <a:pt x="67" y="2"/>
                  </a:cubicBezTo>
                  <a:cubicBezTo>
                    <a:pt x="66" y="0"/>
                    <a:pt x="64" y="0"/>
                    <a:pt x="63" y="1"/>
                  </a:cubicBezTo>
                  <a:cubicBezTo>
                    <a:pt x="63" y="1"/>
                    <a:pt x="42" y="17"/>
                    <a:pt x="23" y="1"/>
                  </a:cubicBezTo>
                  <a:cubicBezTo>
                    <a:pt x="21" y="0"/>
                    <a:pt x="20" y="0"/>
                    <a:pt x="18" y="1"/>
                  </a:cubicBezTo>
                  <a:cubicBezTo>
                    <a:pt x="17" y="2"/>
                    <a:pt x="0" y="17"/>
                    <a:pt x="0" y="47"/>
                  </a:cubicBezTo>
                  <a:cubicBezTo>
                    <a:pt x="0" y="48"/>
                    <a:pt x="0" y="49"/>
                    <a:pt x="1" y="50"/>
                  </a:cubicBezTo>
                  <a:cubicBezTo>
                    <a:pt x="2" y="50"/>
                    <a:pt x="2" y="51"/>
                    <a:pt x="3" y="51"/>
                  </a:cubicBezTo>
                  <a:cubicBezTo>
                    <a:pt x="60" y="51"/>
                    <a:pt x="60" y="51"/>
                    <a:pt x="60" y="51"/>
                  </a:cubicBezTo>
                  <a:cubicBezTo>
                    <a:pt x="59" y="55"/>
                    <a:pt x="59" y="59"/>
                    <a:pt x="58" y="63"/>
                  </a:cubicBezTo>
                  <a:close/>
                  <a:moveTo>
                    <a:pt x="139" y="9"/>
                  </a:moveTo>
                  <a:cubicBezTo>
                    <a:pt x="157" y="21"/>
                    <a:pt x="176" y="13"/>
                    <a:pt x="182" y="9"/>
                  </a:cubicBezTo>
                  <a:cubicBezTo>
                    <a:pt x="193" y="20"/>
                    <a:pt x="195" y="37"/>
                    <a:pt x="195" y="44"/>
                  </a:cubicBezTo>
                  <a:cubicBezTo>
                    <a:pt x="141" y="44"/>
                    <a:pt x="141" y="44"/>
                    <a:pt x="141" y="44"/>
                  </a:cubicBezTo>
                  <a:cubicBezTo>
                    <a:pt x="139" y="37"/>
                    <a:pt x="136" y="29"/>
                    <a:pt x="130" y="22"/>
                  </a:cubicBezTo>
                  <a:cubicBezTo>
                    <a:pt x="133" y="15"/>
                    <a:pt x="137" y="11"/>
                    <a:pt x="139" y="9"/>
                  </a:cubicBezTo>
                  <a:close/>
                  <a:moveTo>
                    <a:pt x="79" y="24"/>
                  </a:moveTo>
                  <a:cubicBezTo>
                    <a:pt x="98" y="37"/>
                    <a:pt x="116" y="28"/>
                    <a:pt x="123" y="24"/>
                  </a:cubicBezTo>
                  <a:cubicBezTo>
                    <a:pt x="134" y="35"/>
                    <a:pt x="136" y="52"/>
                    <a:pt x="136" y="59"/>
                  </a:cubicBezTo>
                  <a:cubicBezTo>
                    <a:pt x="66" y="59"/>
                    <a:pt x="66" y="59"/>
                    <a:pt x="66" y="59"/>
                  </a:cubicBezTo>
                  <a:cubicBezTo>
                    <a:pt x="67" y="41"/>
                    <a:pt x="75" y="29"/>
                    <a:pt x="79" y="24"/>
                  </a:cubicBezTo>
                  <a:close/>
                  <a:moveTo>
                    <a:pt x="7" y="44"/>
                  </a:moveTo>
                  <a:cubicBezTo>
                    <a:pt x="8" y="25"/>
                    <a:pt x="17" y="13"/>
                    <a:pt x="21" y="9"/>
                  </a:cubicBezTo>
                  <a:cubicBezTo>
                    <a:pt x="39" y="21"/>
                    <a:pt x="58" y="13"/>
                    <a:pt x="65" y="9"/>
                  </a:cubicBezTo>
                  <a:cubicBezTo>
                    <a:pt x="68" y="12"/>
                    <a:pt x="71" y="17"/>
                    <a:pt x="73" y="22"/>
                  </a:cubicBezTo>
                  <a:cubicBezTo>
                    <a:pt x="69" y="26"/>
                    <a:pt x="64" y="33"/>
                    <a:pt x="61" y="44"/>
                  </a:cubicBezTo>
                  <a:lnTo>
                    <a:pt x="7" y="44"/>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96" name="Google Shape;496;p26"/>
            <p:cNvSpPr/>
            <p:nvPr/>
          </p:nvSpPr>
          <p:spPr>
            <a:xfrm>
              <a:off x="7172326" y="1670051"/>
              <a:ext cx="690563" cy="307975"/>
            </a:xfrm>
            <a:custGeom>
              <a:avLst/>
              <a:gdLst/>
              <a:ahLst/>
              <a:cxnLst/>
              <a:rect l="l" t="t" r="r" b="b"/>
              <a:pathLst>
                <a:path w="184" h="82" extrusionOk="0">
                  <a:moveTo>
                    <a:pt x="0" y="33"/>
                  </a:moveTo>
                  <a:cubicBezTo>
                    <a:pt x="0" y="52"/>
                    <a:pt x="15" y="67"/>
                    <a:pt x="33" y="67"/>
                  </a:cubicBezTo>
                  <a:cubicBezTo>
                    <a:pt x="33" y="67"/>
                    <a:pt x="33" y="67"/>
                    <a:pt x="33" y="67"/>
                  </a:cubicBezTo>
                  <a:cubicBezTo>
                    <a:pt x="42" y="67"/>
                    <a:pt x="50" y="63"/>
                    <a:pt x="57" y="57"/>
                  </a:cubicBezTo>
                  <a:cubicBezTo>
                    <a:pt x="57" y="56"/>
                    <a:pt x="58" y="55"/>
                    <a:pt x="59" y="54"/>
                  </a:cubicBezTo>
                  <a:cubicBezTo>
                    <a:pt x="61" y="70"/>
                    <a:pt x="75" y="82"/>
                    <a:pt x="92" y="82"/>
                  </a:cubicBezTo>
                  <a:cubicBezTo>
                    <a:pt x="92" y="82"/>
                    <a:pt x="92" y="82"/>
                    <a:pt x="92" y="82"/>
                  </a:cubicBezTo>
                  <a:cubicBezTo>
                    <a:pt x="101" y="82"/>
                    <a:pt x="109" y="79"/>
                    <a:pt x="115" y="72"/>
                  </a:cubicBezTo>
                  <a:cubicBezTo>
                    <a:pt x="120" y="67"/>
                    <a:pt x="124" y="61"/>
                    <a:pt x="125" y="53"/>
                  </a:cubicBezTo>
                  <a:cubicBezTo>
                    <a:pt x="131" y="61"/>
                    <a:pt x="140" y="67"/>
                    <a:pt x="151" y="67"/>
                  </a:cubicBezTo>
                  <a:cubicBezTo>
                    <a:pt x="151" y="67"/>
                    <a:pt x="151" y="67"/>
                    <a:pt x="151" y="67"/>
                  </a:cubicBezTo>
                  <a:cubicBezTo>
                    <a:pt x="160" y="67"/>
                    <a:pt x="168" y="63"/>
                    <a:pt x="174" y="57"/>
                  </a:cubicBezTo>
                  <a:cubicBezTo>
                    <a:pt x="181" y="51"/>
                    <a:pt x="184" y="42"/>
                    <a:pt x="184" y="33"/>
                  </a:cubicBezTo>
                  <a:cubicBezTo>
                    <a:pt x="184" y="15"/>
                    <a:pt x="169" y="0"/>
                    <a:pt x="151" y="0"/>
                  </a:cubicBezTo>
                  <a:cubicBezTo>
                    <a:pt x="142" y="0"/>
                    <a:pt x="134" y="4"/>
                    <a:pt x="127" y="10"/>
                  </a:cubicBezTo>
                  <a:cubicBezTo>
                    <a:pt x="122" y="15"/>
                    <a:pt x="119" y="22"/>
                    <a:pt x="118" y="29"/>
                  </a:cubicBezTo>
                  <a:cubicBezTo>
                    <a:pt x="112" y="21"/>
                    <a:pt x="102" y="16"/>
                    <a:pt x="92" y="16"/>
                  </a:cubicBezTo>
                  <a:cubicBezTo>
                    <a:pt x="83" y="16"/>
                    <a:pt x="75" y="19"/>
                    <a:pt x="68" y="26"/>
                  </a:cubicBezTo>
                  <a:cubicBezTo>
                    <a:pt x="67" y="26"/>
                    <a:pt x="67" y="27"/>
                    <a:pt x="66" y="28"/>
                  </a:cubicBezTo>
                  <a:cubicBezTo>
                    <a:pt x="63" y="12"/>
                    <a:pt x="50" y="0"/>
                    <a:pt x="33" y="0"/>
                  </a:cubicBezTo>
                  <a:cubicBezTo>
                    <a:pt x="24" y="0"/>
                    <a:pt x="16" y="4"/>
                    <a:pt x="10" y="10"/>
                  </a:cubicBezTo>
                  <a:cubicBezTo>
                    <a:pt x="3" y="16"/>
                    <a:pt x="0" y="25"/>
                    <a:pt x="0" y="33"/>
                  </a:cubicBezTo>
                  <a:close/>
                  <a:moveTo>
                    <a:pt x="132" y="15"/>
                  </a:moveTo>
                  <a:cubicBezTo>
                    <a:pt x="137" y="10"/>
                    <a:pt x="144" y="7"/>
                    <a:pt x="151" y="7"/>
                  </a:cubicBezTo>
                  <a:cubicBezTo>
                    <a:pt x="165" y="7"/>
                    <a:pt x="177" y="19"/>
                    <a:pt x="177" y="33"/>
                  </a:cubicBezTo>
                  <a:cubicBezTo>
                    <a:pt x="177" y="40"/>
                    <a:pt x="174" y="47"/>
                    <a:pt x="169" y="52"/>
                  </a:cubicBezTo>
                  <a:cubicBezTo>
                    <a:pt x="164" y="57"/>
                    <a:pt x="158" y="60"/>
                    <a:pt x="151" y="60"/>
                  </a:cubicBezTo>
                  <a:cubicBezTo>
                    <a:pt x="151" y="60"/>
                    <a:pt x="151" y="60"/>
                    <a:pt x="151" y="60"/>
                  </a:cubicBezTo>
                  <a:cubicBezTo>
                    <a:pt x="137" y="60"/>
                    <a:pt x="125" y="48"/>
                    <a:pt x="125" y="33"/>
                  </a:cubicBezTo>
                  <a:cubicBezTo>
                    <a:pt x="125" y="26"/>
                    <a:pt x="128" y="20"/>
                    <a:pt x="132" y="15"/>
                  </a:cubicBezTo>
                  <a:close/>
                  <a:moveTo>
                    <a:pt x="73" y="31"/>
                  </a:moveTo>
                  <a:cubicBezTo>
                    <a:pt x="78" y="26"/>
                    <a:pt x="85" y="23"/>
                    <a:pt x="92" y="23"/>
                  </a:cubicBezTo>
                  <a:cubicBezTo>
                    <a:pt x="106" y="23"/>
                    <a:pt x="118" y="35"/>
                    <a:pt x="118" y="49"/>
                  </a:cubicBezTo>
                  <a:cubicBezTo>
                    <a:pt x="118" y="56"/>
                    <a:pt x="115" y="63"/>
                    <a:pt x="110" y="67"/>
                  </a:cubicBezTo>
                  <a:cubicBezTo>
                    <a:pt x="105" y="72"/>
                    <a:pt x="99" y="75"/>
                    <a:pt x="92" y="75"/>
                  </a:cubicBezTo>
                  <a:cubicBezTo>
                    <a:pt x="92" y="75"/>
                    <a:pt x="92" y="75"/>
                    <a:pt x="92" y="75"/>
                  </a:cubicBezTo>
                  <a:cubicBezTo>
                    <a:pt x="77" y="75"/>
                    <a:pt x="66" y="63"/>
                    <a:pt x="66" y="49"/>
                  </a:cubicBezTo>
                  <a:cubicBezTo>
                    <a:pt x="66" y="42"/>
                    <a:pt x="68" y="36"/>
                    <a:pt x="73" y="31"/>
                  </a:cubicBezTo>
                  <a:close/>
                  <a:moveTo>
                    <a:pt x="33" y="7"/>
                  </a:moveTo>
                  <a:cubicBezTo>
                    <a:pt x="48" y="7"/>
                    <a:pt x="59" y="19"/>
                    <a:pt x="59" y="33"/>
                  </a:cubicBezTo>
                  <a:cubicBezTo>
                    <a:pt x="59" y="40"/>
                    <a:pt x="57" y="47"/>
                    <a:pt x="52" y="52"/>
                  </a:cubicBezTo>
                  <a:cubicBezTo>
                    <a:pt x="47" y="57"/>
                    <a:pt x="40" y="60"/>
                    <a:pt x="33" y="60"/>
                  </a:cubicBezTo>
                  <a:cubicBezTo>
                    <a:pt x="33" y="60"/>
                    <a:pt x="33" y="60"/>
                    <a:pt x="33" y="60"/>
                  </a:cubicBezTo>
                  <a:cubicBezTo>
                    <a:pt x="19" y="60"/>
                    <a:pt x="7" y="48"/>
                    <a:pt x="7" y="33"/>
                  </a:cubicBezTo>
                  <a:cubicBezTo>
                    <a:pt x="7" y="26"/>
                    <a:pt x="10" y="20"/>
                    <a:pt x="15" y="15"/>
                  </a:cubicBezTo>
                  <a:cubicBezTo>
                    <a:pt x="20" y="10"/>
                    <a:pt x="26" y="7"/>
                    <a:pt x="33" y="7"/>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97" name="Google Shape;497;p26"/>
          <p:cNvGrpSpPr/>
          <p:nvPr/>
        </p:nvGrpSpPr>
        <p:grpSpPr>
          <a:xfrm>
            <a:off x="2533329" y="2455288"/>
            <a:ext cx="561257" cy="598153"/>
            <a:chOff x="2765425" y="1585913"/>
            <a:chExt cx="796926" cy="849313"/>
          </a:xfrm>
          <a:solidFill>
            <a:srgbClr val="002060"/>
          </a:solidFill>
        </p:grpSpPr>
        <p:sp>
          <p:nvSpPr>
            <p:cNvPr id="498" name="Google Shape;498;p26"/>
            <p:cNvSpPr/>
            <p:nvPr/>
          </p:nvSpPr>
          <p:spPr>
            <a:xfrm>
              <a:off x="2900363" y="2262188"/>
              <a:ext cx="511175" cy="173038"/>
            </a:xfrm>
            <a:custGeom>
              <a:avLst/>
              <a:gdLst/>
              <a:ahLst/>
              <a:cxnLst/>
              <a:rect l="l" t="t" r="r" b="b"/>
              <a:pathLst>
                <a:path w="136" h="46" extrusionOk="0">
                  <a:moveTo>
                    <a:pt x="27" y="17"/>
                  </a:moveTo>
                  <a:cubicBezTo>
                    <a:pt x="21" y="14"/>
                    <a:pt x="17" y="12"/>
                    <a:pt x="14" y="10"/>
                  </a:cubicBezTo>
                  <a:cubicBezTo>
                    <a:pt x="13" y="9"/>
                    <a:pt x="11" y="9"/>
                    <a:pt x="11" y="8"/>
                  </a:cubicBezTo>
                  <a:cubicBezTo>
                    <a:pt x="10" y="8"/>
                    <a:pt x="10" y="8"/>
                    <a:pt x="10" y="7"/>
                  </a:cubicBezTo>
                  <a:cubicBezTo>
                    <a:pt x="10" y="7"/>
                    <a:pt x="10" y="7"/>
                    <a:pt x="10" y="7"/>
                  </a:cubicBezTo>
                  <a:cubicBezTo>
                    <a:pt x="7" y="5"/>
                    <a:pt x="4" y="6"/>
                    <a:pt x="2" y="8"/>
                  </a:cubicBezTo>
                  <a:cubicBezTo>
                    <a:pt x="0" y="11"/>
                    <a:pt x="0" y="14"/>
                    <a:pt x="3" y="16"/>
                  </a:cubicBezTo>
                  <a:cubicBezTo>
                    <a:pt x="23" y="33"/>
                    <a:pt x="42" y="43"/>
                    <a:pt x="60" y="46"/>
                  </a:cubicBezTo>
                  <a:cubicBezTo>
                    <a:pt x="64" y="46"/>
                    <a:pt x="68" y="46"/>
                    <a:pt x="72" y="46"/>
                  </a:cubicBezTo>
                  <a:cubicBezTo>
                    <a:pt x="77" y="46"/>
                    <a:pt x="82" y="46"/>
                    <a:pt x="88" y="45"/>
                  </a:cubicBezTo>
                  <a:cubicBezTo>
                    <a:pt x="95" y="43"/>
                    <a:pt x="102" y="41"/>
                    <a:pt x="110" y="37"/>
                  </a:cubicBezTo>
                  <a:cubicBezTo>
                    <a:pt x="114" y="43"/>
                    <a:pt x="114" y="43"/>
                    <a:pt x="114" y="43"/>
                  </a:cubicBezTo>
                  <a:cubicBezTo>
                    <a:pt x="115" y="45"/>
                    <a:pt x="117" y="46"/>
                    <a:pt x="119" y="46"/>
                  </a:cubicBezTo>
                  <a:cubicBezTo>
                    <a:pt x="121" y="46"/>
                    <a:pt x="123" y="44"/>
                    <a:pt x="124" y="42"/>
                  </a:cubicBezTo>
                  <a:cubicBezTo>
                    <a:pt x="136" y="12"/>
                    <a:pt x="136" y="12"/>
                    <a:pt x="136" y="12"/>
                  </a:cubicBezTo>
                  <a:cubicBezTo>
                    <a:pt x="136" y="10"/>
                    <a:pt x="136" y="8"/>
                    <a:pt x="135" y="7"/>
                  </a:cubicBezTo>
                  <a:cubicBezTo>
                    <a:pt x="135" y="5"/>
                    <a:pt x="133" y="4"/>
                    <a:pt x="131" y="4"/>
                  </a:cubicBezTo>
                  <a:cubicBezTo>
                    <a:pt x="98" y="0"/>
                    <a:pt x="98" y="0"/>
                    <a:pt x="98" y="0"/>
                  </a:cubicBezTo>
                  <a:cubicBezTo>
                    <a:pt x="96" y="0"/>
                    <a:pt x="94" y="1"/>
                    <a:pt x="93" y="3"/>
                  </a:cubicBezTo>
                  <a:cubicBezTo>
                    <a:pt x="92" y="5"/>
                    <a:pt x="92" y="7"/>
                    <a:pt x="93" y="9"/>
                  </a:cubicBezTo>
                  <a:cubicBezTo>
                    <a:pt x="97" y="15"/>
                    <a:pt x="97" y="15"/>
                    <a:pt x="97" y="15"/>
                  </a:cubicBezTo>
                  <a:cubicBezTo>
                    <a:pt x="88" y="20"/>
                    <a:pt x="78" y="23"/>
                    <a:pt x="68" y="24"/>
                  </a:cubicBezTo>
                  <a:cubicBezTo>
                    <a:pt x="52" y="26"/>
                    <a:pt x="37" y="21"/>
                    <a:pt x="27" y="17"/>
                  </a:cubicBezTo>
                  <a:close/>
                  <a:moveTo>
                    <a:pt x="104" y="19"/>
                  </a:moveTo>
                  <a:cubicBezTo>
                    <a:pt x="105" y="18"/>
                    <a:pt x="106" y="16"/>
                    <a:pt x="105" y="14"/>
                  </a:cubicBezTo>
                  <a:cubicBezTo>
                    <a:pt x="101" y="8"/>
                    <a:pt x="101" y="8"/>
                    <a:pt x="101" y="8"/>
                  </a:cubicBezTo>
                  <a:cubicBezTo>
                    <a:pt x="128" y="11"/>
                    <a:pt x="128" y="11"/>
                    <a:pt x="128" y="11"/>
                  </a:cubicBezTo>
                  <a:cubicBezTo>
                    <a:pt x="118" y="37"/>
                    <a:pt x="118" y="37"/>
                    <a:pt x="118" y="37"/>
                  </a:cubicBezTo>
                  <a:cubicBezTo>
                    <a:pt x="114" y="30"/>
                    <a:pt x="114" y="30"/>
                    <a:pt x="114" y="30"/>
                  </a:cubicBezTo>
                  <a:cubicBezTo>
                    <a:pt x="113" y="29"/>
                    <a:pt x="111" y="28"/>
                    <a:pt x="109" y="29"/>
                  </a:cubicBezTo>
                  <a:cubicBezTo>
                    <a:pt x="101" y="33"/>
                    <a:pt x="93" y="36"/>
                    <a:pt x="86" y="38"/>
                  </a:cubicBezTo>
                  <a:cubicBezTo>
                    <a:pt x="78" y="39"/>
                    <a:pt x="70" y="40"/>
                    <a:pt x="62" y="38"/>
                  </a:cubicBezTo>
                  <a:cubicBezTo>
                    <a:pt x="51" y="37"/>
                    <a:pt x="40" y="32"/>
                    <a:pt x="28" y="25"/>
                  </a:cubicBezTo>
                  <a:cubicBezTo>
                    <a:pt x="38" y="29"/>
                    <a:pt x="53" y="33"/>
                    <a:pt x="69" y="31"/>
                  </a:cubicBezTo>
                  <a:cubicBezTo>
                    <a:pt x="81" y="30"/>
                    <a:pt x="93" y="26"/>
                    <a:pt x="104" y="19"/>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 name="Google Shape;499;p26"/>
            <p:cNvSpPr/>
            <p:nvPr/>
          </p:nvSpPr>
          <p:spPr>
            <a:xfrm>
              <a:off x="2900363" y="1585913"/>
              <a:ext cx="514350" cy="173038"/>
            </a:xfrm>
            <a:custGeom>
              <a:avLst/>
              <a:gdLst/>
              <a:ahLst/>
              <a:cxnLst/>
              <a:rect l="l" t="t" r="r" b="b"/>
              <a:pathLst>
                <a:path w="137" h="46" extrusionOk="0">
                  <a:moveTo>
                    <a:pt x="123" y="36"/>
                  </a:moveTo>
                  <a:cubicBezTo>
                    <a:pt x="124" y="37"/>
                    <a:pt x="125" y="38"/>
                    <a:pt x="126" y="39"/>
                  </a:cubicBezTo>
                  <a:cubicBezTo>
                    <a:pt x="126" y="39"/>
                    <a:pt x="127" y="39"/>
                    <a:pt x="127" y="39"/>
                  </a:cubicBezTo>
                  <a:cubicBezTo>
                    <a:pt x="127" y="39"/>
                    <a:pt x="127" y="39"/>
                    <a:pt x="127" y="39"/>
                  </a:cubicBezTo>
                  <a:cubicBezTo>
                    <a:pt x="129" y="41"/>
                    <a:pt x="133" y="41"/>
                    <a:pt x="135" y="38"/>
                  </a:cubicBezTo>
                  <a:cubicBezTo>
                    <a:pt x="137" y="36"/>
                    <a:pt x="136" y="33"/>
                    <a:pt x="134" y="31"/>
                  </a:cubicBezTo>
                  <a:cubicBezTo>
                    <a:pt x="113" y="13"/>
                    <a:pt x="94" y="4"/>
                    <a:pt x="76" y="1"/>
                  </a:cubicBezTo>
                  <a:cubicBezTo>
                    <a:pt x="67" y="0"/>
                    <a:pt x="58" y="0"/>
                    <a:pt x="49" y="2"/>
                  </a:cubicBezTo>
                  <a:cubicBezTo>
                    <a:pt x="42" y="3"/>
                    <a:pt x="35" y="6"/>
                    <a:pt x="27" y="9"/>
                  </a:cubicBezTo>
                  <a:cubicBezTo>
                    <a:pt x="22" y="3"/>
                    <a:pt x="22" y="3"/>
                    <a:pt x="22" y="3"/>
                  </a:cubicBezTo>
                  <a:cubicBezTo>
                    <a:pt x="21" y="1"/>
                    <a:pt x="19" y="1"/>
                    <a:pt x="17" y="1"/>
                  </a:cubicBezTo>
                  <a:cubicBezTo>
                    <a:pt x="15" y="1"/>
                    <a:pt x="14" y="2"/>
                    <a:pt x="13" y="4"/>
                  </a:cubicBezTo>
                  <a:cubicBezTo>
                    <a:pt x="1" y="35"/>
                    <a:pt x="1" y="35"/>
                    <a:pt x="1" y="35"/>
                  </a:cubicBezTo>
                  <a:cubicBezTo>
                    <a:pt x="0" y="36"/>
                    <a:pt x="0" y="38"/>
                    <a:pt x="1" y="40"/>
                  </a:cubicBezTo>
                  <a:cubicBezTo>
                    <a:pt x="2" y="41"/>
                    <a:pt x="4" y="42"/>
                    <a:pt x="5" y="42"/>
                  </a:cubicBezTo>
                  <a:cubicBezTo>
                    <a:pt x="38" y="46"/>
                    <a:pt x="38" y="46"/>
                    <a:pt x="38" y="46"/>
                  </a:cubicBezTo>
                  <a:cubicBezTo>
                    <a:pt x="38" y="46"/>
                    <a:pt x="39" y="46"/>
                    <a:pt x="39" y="46"/>
                  </a:cubicBezTo>
                  <a:cubicBezTo>
                    <a:pt x="41" y="46"/>
                    <a:pt x="42" y="45"/>
                    <a:pt x="43" y="44"/>
                  </a:cubicBezTo>
                  <a:cubicBezTo>
                    <a:pt x="45" y="42"/>
                    <a:pt x="45" y="40"/>
                    <a:pt x="43" y="38"/>
                  </a:cubicBezTo>
                  <a:cubicBezTo>
                    <a:pt x="40" y="32"/>
                    <a:pt x="40" y="32"/>
                    <a:pt x="40" y="32"/>
                  </a:cubicBezTo>
                  <a:cubicBezTo>
                    <a:pt x="49" y="27"/>
                    <a:pt x="58" y="23"/>
                    <a:pt x="68" y="22"/>
                  </a:cubicBezTo>
                  <a:cubicBezTo>
                    <a:pt x="85" y="21"/>
                    <a:pt x="100" y="26"/>
                    <a:pt x="110" y="30"/>
                  </a:cubicBezTo>
                  <a:cubicBezTo>
                    <a:pt x="115" y="32"/>
                    <a:pt x="120" y="35"/>
                    <a:pt x="123" y="36"/>
                  </a:cubicBezTo>
                  <a:close/>
                  <a:moveTo>
                    <a:pt x="68" y="15"/>
                  </a:moveTo>
                  <a:cubicBezTo>
                    <a:pt x="55" y="16"/>
                    <a:pt x="44" y="21"/>
                    <a:pt x="33" y="28"/>
                  </a:cubicBezTo>
                  <a:cubicBezTo>
                    <a:pt x="31" y="29"/>
                    <a:pt x="31" y="31"/>
                    <a:pt x="32" y="33"/>
                  </a:cubicBezTo>
                  <a:cubicBezTo>
                    <a:pt x="35" y="38"/>
                    <a:pt x="35" y="38"/>
                    <a:pt x="35" y="38"/>
                  </a:cubicBezTo>
                  <a:cubicBezTo>
                    <a:pt x="8" y="35"/>
                    <a:pt x="8" y="35"/>
                    <a:pt x="8" y="35"/>
                  </a:cubicBezTo>
                  <a:cubicBezTo>
                    <a:pt x="18" y="10"/>
                    <a:pt x="18" y="10"/>
                    <a:pt x="18" y="10"/>
                  </a:cubicBezTo>
                  <a:cubicBezTo>
                    <a:pt x="23" y="16"/>
                    <a:pt x="23" y="16"/>
                    <a:pt x="23" y="16"/>
                  </a:cubicBezTo>
                  <a:cubicBezTo>
                    <a:pt x="24" y="18"/>
                    <a:pt x="26" y="18"/>
                    <a:pt x="27" y="17"/>
                  </a:cubicBezTo>
                  <a:cubicBezTo>
                    <a:pt x="36" y="13"/>
                    <a:pt x="43" y="11"/>
                    <a:pt x="51" y="9"/>
                  </a:cubicBezTo>
                  <a:cubicBezTo>
                    <a:pt x="59" y="7"/>
                    <a:pt x="67" y="7"/>
                    <a:pt x="75" y="8"/>
                  </a:cubicBezTo>
                  <a:cubicBezTo>
                    <a:pt x="86" y="10"/>
                    <a:pt x="97" y="14"/>
                    <a:pt x="109" y="21"/>
                  </a:cubicBezTo>
                  <a:cubicBezTo>
                    <a:pt x="98" y="17"/>
                    <a:pt x="84" y="14"/>
                    <a:pt x="68" y="15"/>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 name="Google Shape;500;p26"/>
            <p:cNvSpPr/>
            <p:nvPr/>
          </p:nvSpPr>
          <p:spPr>
            <a:xfrm>
              <a:off x="2795588" y="1819276"/>
              <a:ext cx="228600" cy="228600"/>
            </a:xfrm>
            <a:custGeom>
              <a:avLst/>
              <a:gdLst/>
              <a:ahLst/>
              <a:cxnLst/>
              <a:rect l="l" t="t" r="r" b="b"/>
              <a:pathLst>
                <a:path w="61" h="61" extrusionOk="0">
                  <a:moveTo>
                    <a:pt x="30" y="61"/>
                  </a:moveTo>
                  <a:cubicBezTo>
                    <a:pt x="30" y="61"/>
                    <a:pt x="30" y="61"/>
                    <a:pt x="30" y="61"/>
                  </a:cubicBezTo>
                  <a:cubicBezTo>
                    <a:pt x="39" y="61"/>
                    <a:pt x="46" y="57"/>
                    <a:pt x="52" y="52"/>
                  </a:cubicBezTo>
                  <a:cubicBezTo>
                    <a:pt x="58" y="46"/>
                    <a:pt x="61" y="38"/>
                    <a:pt x="61" y="30"/>
                  </a:cubicBezTo>
                  <a:cubicBezTo>
                    <a:pt x="61" y="13"/>
                    <a:pt x="47" y="0"/>
                    <a:pt x="30" y="0"/>
                  </a:cubicBezTo>
                  <a:cubicBezTo>
                    <a:pt x="22" y="0"/>
                    <a:pt x="15" y="3"/>
                    <a:pt x="9" y="9"/>
                  </a:cubicBezTo>
                  <a:cubicBezTo>
                    <a:pt x="3" y="14"/>
                    <a:pt x="0" y="22"/>
                    <a:pt x="0" y="30"/>
                  </a:cubicBezTo>
                  <a:cubicBezTo>
                    <a:pt x="0" y="47"/>
                    <a:pt x="14" y="61"/>
                    <a:pt x="30" y="61"/>
                  </a:cubicBezTo>
                  <a:close/>
                  <a:moveTo>
                    <a:pt x="15" y="14"/>
                  </a:moveTo>
                  <a:cubicBezTo>
                    <a:pt x="19" y="10"/>
                    <a:pt x="25" y="8"/>
                    <a:pt x="30" y="8"/>
                  </a:cubicBezTo>
                  <a:cubicBezTo>
                    <a:pt x="43" y="8"/>
                    <a:pt x="53" y="18"/>
                    <a:pt x="53" y="30"/>
                  </a:cubicBezTo>
                  <a:cubicBezTo>
                    <a:pt x="53" y="36"/>
                    <a:pt x="51" y="42"/>
                    <a:pt x="46" y="46"/>
                  </a:cubicBezTo>
                  <a:cubicBezTo>
                    <a:pt x="42" y="50"/>
                    <a:pt x="36" y="53"/>
                    <a:pt x="30" y="53"/>
                  </a:cubicBezTo>
                  <a:cubicBezTo>
                    <a:pt x="30" y="53"/>
                    <a:pt x="30" y="53"/>
                    <a:pt x="30" y="53"/>
                  </a:cubicBezTo>
                  <a:cubicBezTo>
                    <a:pt x="18" y="53"/>
                    <a:pt x="8" y="42"/>
                    <a:pt x="8" y="30"/>
                  </a:cubicBezTo>
                  <a:cubicBezTo>
                    <a:pt x="8" y="24"/>
                    <a:pt x="10" y="19"/>
                    <a:pt x="15" y="14"/>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 name="Google Shape;501;p26"/>
            <p:cNvSpPr/>
            <p:nvPr/>
          </p:nvSpPr>
          <p:spPr>
            <a:xfrm>
              <a:off x="2765425" y="2044701"/>
              <a:ext cx="293688" cy="176213"/>
            </a:xfrm>
            <a:custGeom>
              <a:avLst/>
              <a:gdLst/>
              <a:ahLst/>
              <a:cxnLst/>
              <a:rect l="l" t="t" r="r" b="b"/>
              <a:pathLst>
                <a:path w="78" h="47" extrusionOk="0">
                  <a:moveTo>
                    <a:pt x="77" y="43"/>
                  </a:moveTo>
                  <a:cubicBezTo>
                    <a:pt x="77" y="42"/>
                    <a:pt x="78" y="16"/>
                    <a:pt x="62" y="2"/>
                  </a:cubicBezTo>
                  <a:cubicBezTo>
                    <a:pt x="60" y="0"/>
                    <a:pt x="58" y="0"/>
                    <a:pt x="56" y="1"/>
                  </a:cubicBezTo>
                  <a:cubicBezTo>
                    <a:pt x="56" y="2"/>
                    <a:pt x="38" y="15"/>
                    <a:pt x="22" y="1"/>
                  </a:cubicBezTo>
                  <a:cubicBezTo>
                    <a:pt x="20" y="0"/>
                    <a:pt x="18" y="0"/>
                    <a:pt x="17" y="2"/>
                  </a:cubicBezTo>
                  <a:cubicBezTo>
                    <a:pt x="16" y="2"/>
                    <a:pt x="0" y="16"/>
                    <a:pt x="0" y="43"/>
                  </a:cubicBezTo>
                  <a:cubicBezTo>
                    <a:pt x="0" y="44"/>
                    <a:pt x="0" y="45"/>
                    <a:pt x="1" y="46"/>
                  </a:cubicBezTo>
                  <a:cubicBezTo>
                    <a:pt x="2" y="47"/>
                    <a:pt x="3" y="47"/>
                    <a:pt x="4" y="47"/>
                  </a:cubicBezTo>
                  <a:cubicBezTo>
                    <a:pt x="4" y="47"/>
                    <a:pt x="4" y="47"/>
                    <a:pt x="4" y="47"/>
                  </a:cubicBezTo>
                  <a:cubicBezTo>
                    <a:pt x="73" y="47"/>
                    <a:pt x="73" y="47"/>
                    <a:pt x="73" y="47"/>
                  </a:cubicBezTo>
                  <a:cubicBezTo>
                    <a:pt x="75" y="47"/>
                    <a:pt x="77" y="45"/>
                    <a:pt x="77" y="43"/>
                  </a:cubicBezTo>
                  <a:close/>
                  <a:moveTo>
                    <a:pt x="8" y="39"/>
                  </a:moveTo>
                  <a:cubicBezTo>
                    <a:pt x="9" y="24"/>
                    <a:pt x="16" y="14"/>
                    <a:pt x="20" y="10"/>
                  </a:cubicBezTo>
                  <a:cubicBezTo>
                    <a:pt x="34" y="20"/>
                    <a:pt x="50" y="15"/>
                    <a:pt x="58" y="10"/>
                  </a:cubicBezTo>
                  <a:cubicBezTo>
                    <a:pt x="66" y="19"/>
                    <a:pt x="68" y="32"/>
                    <a:pt x="69" y="39"/>
                  </a:cubicBezTo>
                  <a:lnTo>
                    <a:pt x="8" y="39"/>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 name="Google Shape;502;p26"/>
            <p:cNvSpPr/>
            <p:nvPr/>
          </p:nvSpPr>
          <p:spPr>
            <a:xfrm>
              <a:off x="3302000" y="1819276"/>
              <a:ext cx="225425" cy="228600"/>
            </a:xfrm>
            <a:custGeom>
              <a:avLst/>
              <a:gdLst/>
              <a:ahLst/>
              <a:cxnLst/>
              <a:rect l="l" t="t" r="r" b="b"/>
              <a:pathLst>
                <a:path w="60" h="61" extrusionOk="0">
                  <a:moveTo>
                    <a:pt x="9" y="9"/>
                  </a:moveTo>
                  <a:cubicBezTo>
                    <a:pt x="3" y="14"/>
                    <a:pt x="0" y="22"/>
                    <a:pt x="0" y="30"/>
                  </a:cubicBezTo>
                  <a:cubicBezTo>
                    <a:pt x="0" y="47"/>
                    <a:pt x="13" y="61"/>
                    <a:pt x="30" y="61"/>
                  </a:cubicBezTo>
                  <a:cubicBezTo>
                    <a:pt x="30" y="61"/>
                    <a:pt x="30" y="61"/>
                    <a:pt x="30" y="61"/>
                  </a:cubicBezTo>
                  <a:cubicBezTo>
                    <a:pt x="38" y="61"/>
                    <a:pt x="46" y="57"/>
                    <a:pt x="52" y="52"/>
                  </a:cubicBezTo>
                  <a:cubicBezTo>
                    <a:pt x="57" y="46"/>
                    <a:pt x="60" y="38"/>
                    <a:pt x="60" y="30"/>
                  </a:cubicBezTo>
                  <a:cubicBezTo>
                    <a:pt x="60" y="13"/>
                    <a:pt x="47" y="0"/>
                    <a:pt x="30" y="0"/>
                  </a:cubicBezTo>
                  <a:cubicBezTo>
                    <a:pt x="22" y="0"/>
                    <a:pt x="14" y="3"/>
                    <a:pt x="9" y="9"/>
                  </a:cubicBezTo>
                  <a:close/>
                  <a:moveTo>
                    <a:pt x="52" y="30"/>
                  </a:moveTo>
                  <a:cubicBezTo>
                    <a:pt x="52" y="36"/>
                    <a:pt x="50" y="42"/>
                    <a:pt x="46" y="46"/>
                  </a:cubicBezTo>
                  <a:cubicBezTo>
                    <a:pt x="42" y="50"/>
                    <a:pt x="36" y="53"/>
                    <a:pt x="30" y="53"/>
                  </a:cubicBezTo>
                  <a:cubicBezTo>
                    <a:pt x="30" y="53"/>
                    <a:pt x="30" y="53"/>
                    <a:pt x="30" y="53"/>
                  </a:cubicBezTo>
                  <a:cubicBezTo>
                    <a:pt x="18" y="53"/>
                    <a:pt x="8" y="42"/>
                    <a:pt x="8" y="30"/>
                  </a:cubicBezTo>
                  <a:cubicBezTo>
                    <a:pt x="8" y="24"/>
                    <a:pt x="10" y="19"/>
                    <a:pt x="14" y="14"/>
                  </a:cubicBezTo>
                  <a:cubicBezTo>
                    <a:pt x="18" y="10"/>
                    <a:pt x="24" y="8"/>
                    <a:pt x="30" y="8"/>
                  </a:cubicBezTo>
                  <a:cubicBezTo>
                    <a:pt x="42" y="8"/>
                    <a:pt x="52" y="18"/>
                    <a:pt x="52" y="30"/>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 name="Google Shape;503;p26"/>
            <p:cNvSpPr/>
            <p:nvPr/>
          </p:nvSpPr>
          <p:spPr>
            <a:xfrm>
              <a:off x="3268663" y="2044701"/>
              <a:ext cx="293688" cy="176213"/>
            </a:xfrm>
            <a:custGeom>
              <a:avLst/>
              <a:gdLst/>
              <a:ahLst/>
              <a:cxnLst/>
              <a:rect l="l" t="t" r="r" b="b"/>
              <a:pathLst>
                <a:path w="78" h="47" extrusionOk="0">
                  <a:moveTo>
                    <a:pt x="62" y="2"/>
                  </a:moveTo>
                  <a:cubicBezTo>
                    <a:pt x="61" y="0"/>
                    <a:pt x="58" y="0"/>
                    <a:pt x="57" y="1"/>
                  </a:cubicBezTo>
                  <a:cubicBezTo>
                    <a:pt x="57" y="2"/>
                    <a:pt x="39" y="15"/>
                    <a:pt x="22" y="1"/>
                  </a:cubicBezTo>
                  <a:cubicBezTo>
                    <a:pt x="21" y="0"/>
                    <a:pt x="19" y="0"/>
                    <a:pt x="17" y="2"/>
                  </a:cubicBezTo>
                  <a:cubicBezTo>
                    <a:pt x="16" y="2"/>
                    <a:pt x="1" y="16"/>
                    <a:pt x="1" y="43"/>
                  </a:cubicBezTo>
                  <a:cubicBezTo>
                    <a:pt x="0" y="44"/>
                    <a:pt x="1" y="45"/>
                    <a:pt x="2" y="46"/>
                  </a:cubicBezTo>
                  <a:cubicBezTo>
                    <a:pt x="2" y="47"/>
                    <a:pt x="3" y="47"/>
                    <a:pt x="5" y="47"/>
                  </a:cubicBezTo>
                  <a:cubicBezTo>
                    <a:pt x="5" y="47"/>
                    <a:pt x="5" y="47"/>
                    <a:pt x="5" y="47"/>
                  </a:cubicBezTo>
                  <a:cubicBezTo>
                    <a:pt x="74" y="47"/>
                    <a:pt x="74" y="47"/>
                    <a:pt x="74" y="47"/>
                  </a:cubicBezTo>
                  <a:cubicBezTo>
                    <a:pt x="76" y="47"/>
                    <a:pt x="77" y="45"/>
                    <a:pt x="78" y="43"/>
                  </a:cubicBezTo>
                  <a:cubicBezTo>
                    <a:pt x="78" y="42"/>
                    <a:pt x="78" y="16"/>
                    <a:pt x="62" y="2"/>
                  </a:cubicBezTo>
                  <a:close/>
                  <a:moveTo>
                    <a:pt x="9" y="39"/>
                  </a:moveTo>
                  <a:cubicBezTo>
                    <a:pt x="10" y="24"/>
                    <a:pt x="17" y="14"/>
                    <a:pt x="20" y="10"/>
                  </a:cubicBezTo>
                  <a:cubicBezTo>
                    <a:pt x="35" y="20"/>
                    <a:pt x="50" y="15"/>
                    <a:pt x="59" y="10"/>
                  </a:cubicBezTo>
                  <a:cubicBezTo>
                    <a:pt x="67" y="19"/>
                    <a:pt x="69" y="32"/>
                    <a:pt x="69" y="39"/>
                  </a:cubicBezTo>
                  <a:lnTo>
                    <a:pt x="9" y="39"/>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04" name="Google Shape;504;p26"/>
          <p:cNvSpPr/>
          <p:nvPr/>
        </p:nvSpPr>
        <p:spPr>
          <a:xfrm>
            <a:off x="1436687" y="5529113"/>
            <a:ext cx="2221142" cy="1246455"/>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None/>
            </a:pPr>
            <a:r>
              <a:rPr lang="id-ID" sz="100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a:t>
            </a:r>
            <a:endParaRPr sz="1000">
              <a:solidFill>
                <a:schemeClr val="tx1"/>
              </a:solidFill>
              <a:latin typeface="Montserrat Alternates SemiBold"/>
              <a:ea typeface="Montserrat Alternates SemiBold"/>
              <a:cs typeface="Montserrat Alternates SemiBold"/>
              <a:sym typeface="Montserrat Alternates SemiBold"/>
            </a:endParaRPr>
          </a:p>
        </p:txBody>
      </p:sp>
      <p:sp>
        <p:nvSpPr>
          <p:cNvPr id="505" name="Google Shape;505;p26"/>
          <p:cNvSpPr/>
          <p:nvPr/>
        </p:nvSpPr>
        <p:spPr>
          <a:xfrm>
            <a:off x="4024992" y="5373181"/>
            <a:ext cx="217715" cy="116114"/>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0" name="Google Shape;510;p26"/>
          <p:cNvSpPr>
            <a:spLocks noGrp="1"/>
          </p:cNvSpPr>
          <p:nvPr>
            <p:ph type="pic" idx="3"/>
          </p:nvPr>
        </p:nvSpPr>
        <p:spPr>
          <a:xfrm>
            <a:off x="4133850" y="2247901"/>
            <a:ext cx="2457450" cy="2185571"/>
          </a:xfrm>
          <a:prstGeom prst="rect">
            <a:avLst/>
          </a:prstGeom>
          <a:noFill/>
          <a:ln>
            <a:noFill/>
          </a:ln>
        </p:spPr>
        <p:txBody>
          <a:bodyPr/>
          <a:lstStyle/>
          <a:p>
            <a:endParaRPr lang="en-IN"/>
          </a:p>
        </p:txBody>
      </p:sp>
      <p:sp>
        <p:nvSpPr>
          <p:cNvPr id="511" name="Google Shape;511;p26"/>
          <p:cNvSpPr>
            <a:spLocks noGrp="1"/>
          </p:cNvSpPr>
          <p:nvPr>
            <p:ph type="pic" idx="4"/>
          </p:nvPr>
        </p:nvSpPr>
        <p:spPr>
          <a:xfrm>
            <a:off x="4133850" y="4520030"/>
            <a:ext cx="2457450" cy="2185571"/>
          </a:xfrm>
          <a:prstGeom prst="rect">
            <a:avLst/>
          </a:prstGeom>
          <a:noFill/>
          <a:ln>
            <a:noFill/>
          </a:ln>
        </p:spPr>
        <p:txBody>
          <a:bodyPr/>
          <a:lstStyle/>
          <a:p>
            <a:endParaRPr lang="en-IN"/>
          </a:p>
        </p:txBody>
      </p:sp>
      <p:sp>
        <p:nvSpPr>
          <p:cNvPr id="512" name="Google Shape;512;p26"/>
          <p:cNvSpPr>
            <a:spLocks noGrp="1"/>
          </p:cNvSpPr>
          <p:nvPr>
            <p:ph type="pic" idx="2"/>
          </p:nvPr>
        </p:nvSpPr>
        <p:spPr>
          <a:xfrm>
            <a:off x="6667500" y="2247900"/>
            <a:ext cx="5353050" cy="4457700"/>
          </a:xfrm>
          <a:prstGeom prst="rect">
            <a:avLst/>
          </a:prstGeom>
          <a:noFill/>
          <a:ln>
            <a:noFill/>
          </a:ln>
        </p:spPr>
        <p:txBody>
          <a:bodyPr/>
          <a:lstStyle/>
          <a:p>
            <a:endParaRPr lang="en-I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27"/>
          <p:cNvSpPr txBox="1"/>
          <p:nvPr/>
        </p:nvSpPr>
        <p:spPr>
          <a:xfrm>
            <a:off x="538503" y="606133"/>
            <a:ext cx="3623921"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3600" b="1" dirty="0">
                <a:solidFill>
                  <a:srgbClr val="002060"/>
                </a:solidFill>
                <a:latin typeface="Georgia" panose="02040502050405020303" pitchFamily="18" charset="0"/>
                <a:ea typeface="Raleway ExtraBold"/>
                <a:cs typeface="Raleway ExtraBold"/>
                <a:sym typeface="Raleway ExtraBold"/>
              </a:rPr>
              <a:t>PICTURE</a:t>
            </a:r>
            <a:r>
              <a:rPr lang="id-ID" sz="3600" dirty="0">
                <a:solidFill>
                  <a:srgbClr val="002060"/>
                </a:solidFill>
                <a:latin typeface="Georgia" panose="02040502050405020303" pitchFamily="18" charset="0"/>
                <a:ea typeface="Raleway ExtraBold"/>
                <a:cs typeface="Raleway ExtraBold"/>
                <a:sym typeface="Raleway ExtraBold"/>
              </a:rPr>
              <a:t> </a:t>
            </a:r>
            <a:r>
              <a:rPr lang="id-ID" sz="3600" dirty="0">
                <a:solidFill>
                  <a:srgbClr val="002060"/>
                </a:solidFill>
                <a:latin typeface="Georgia" panose="02040502050405020303" pitchFamily="18" charset="0"/>
                <a:ea typeface="Raleway"/>
                <a:cs typeface="Raleway"/>
                <a:sym typeface="Raleway"/>
              </a:rPr>
              <a:t>ONE</a:t>
            </a:r>
            <a:endParaRPr sz="3600" dirty="0">
              <a:solidFill>
                <a:srgbClr val="002060"/>
              </a:solidFill>
              <a:latin typeface="Georgia" panose="02040502050405020303" pitchFamily="18" charset="0"/>
              <a:ea typeface="Raleway"/>
              <a:cs typeface="Raleway"/>
              <a:sym typeface="Raleway"/>
            </a:endParaRPr>
          </a:p>
        </p:txBody>
      </p:sp>
      <p:sp>
        <p:nvSpPr>
          <p:cNvPr id="518" name="Google Shape;518;p27"/>
          <p:cNvSpPr/>
          <p:nvPr/>
        </p:nvSpPr>
        <p:spPr>
          <a:xfrm>
            <a:off x="538504" y="1575629"/>
            <a:ext cx="5018992" cy="1323439"/>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id-ID" sz="1000" dirty="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 Tincidunt Eget Ante Tincidunt, Eros In Auctor Fringilla Praesent At Diam. Lorem Ipsum Dolor Sit Amet, Lacus Nulla .</a:t>
            </a:r>
            <a:endParaRPr sz="1000" dirty="0">
              <a:solidFill>
                <a:schemeClr val="tx1"/>
              </a:solidFill>
              <a:latin typeface="Montserrat Alternates SemiBold"/>
              <a:ea typeface="Montserrat Alternates SemiBold"/>
              <a:cs typeface="Montserrat Alternates SemiBold"/>
              <a:sym typeface="Montserrat Alternates SemiBold"/>
            </a:endParaRPr>
          </a:p>
        </p:txBody>
      </p:sp>
      <p:sp>
        <p:nvSpPr>
          <p:cNvPr id="519" name="Google Shape;519;p27"/>
          <p:cNvSpPr txBox="1"/>
          <p:nvPr/>
        </p:nvSpPr>
        <p:spPr>
          <a:xfrm>
            <a:off x="6634503" y="3997032"/>
            <a:ext cx="3623921"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3600" b="1" dirty="0">
                <a:solidFill>
                  <a:srgbClr val="002060"/>
                </a:solidFill>
                <a:latin typeface="Georgia" panose="02040502050405020303" pitchFamily="18" charset="0"/>
                <a:ea typeface="Raleway ExtraBold"/>
                <a:cs typeface="Raleway ExtraBold"/>
                <a:sym typeface="Raleway ExtraBold"/>
              </a:rPr>
              <a:t>PICTURE</a:t>
            </a:r>
            <a:r>
              <a:rPr lang="id-ID" sz="3600" dirty="0">
                <a:solidFill>
                  <a:srgbClr val="002060"/>
                </a:solidFill>
                <a:latin typeface="Georgia" panose="02040502050405020303" pitchFamily="18" charset="0"/>
                <a:ea typeface="Raleway ExtraBold"/>
                <a:cs typeface="Raleway ExtraBold"/>
                <a:sym typeface="Raleway ExtraBold"/>
              </a:rPr>
              <a:t> </a:t>
            </a:r>
            <a:r>
              <a:rPr lang="id-ID" sz="3600" dirty="0">
                <a:solidFill>
                  <a:srgbClr val="002060"/>
                </a:solidFill>
                <a:latin typeface="Georgia" panose="02040502050405020303" pitchFamily="18" charset="0"/>
                <a:ea typeface="Raleway"/>
                <a:cs typeface="Raleway"/>
                <a:sym typeface="Raleway"/>
              </a:rPr>
              <a:t>TWO</a:t>
            </a:r>
            <a:endParaRPr sz="3600" dirty="0">
              <a:solidFill>
                <a:srgbClr val="002060"/>
              </a:solidFill>
              <a:latin typeface="Georgia" panose="02040502050405020303" pitchFamily="18" charset="0"/>
              <a:ea typeface="Raleway"/>
              <a:cs typeface="Raleway"/>
              <a:sym typeface="Raleway"/>
            </a:endParaRPr>
          </a:p>
        </p:txBody>
      </p:sp>
      <p:sp>
        <p:nvSpPr>
          <p:cNvPr id="520" name="Google Shape;520;p27"/>
          <p:cNvSpPr/>
          <p:nvPr/>
        </p:nvSpPr>
        <p:spPr>
          <a:xfrm>
            <a:off x="6634504" y="4966528"/>
            <a:ext cx="5018992" cy="1323439"/>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id-ID" sz="100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 Tincidunt Eget Ante Tincidunt, Eros In Auctor Fringilla Praesent At Diam. Lorem Ipsum Dolor Sit Amet, Lacus Nulla .</a:t>
            </a:r>
            <a:endParaRPr sz="1000">
              <a:solidFill>
                <a:schemeClr val="tx1"/>
              </a:solidFill>
              <a:latin typeface="Montserrat Alternates SemiBold"/>
              <a:ea typeface="Montserrat Alternates SemiBold"/>
              <a:cs typeface="Montserrat Alternates SemiBold"/>
              <a:sym typeface="Montserrat Alternates SemiBold"/>
            </a:endParaRPr>
          </a:p>
        </p:txBody>
      </p:sp>
      <p:sp>
        <p:nvSpPr>
          <p:cNvPr id="521" name="Google Shape;521;p27"/>
          <p:cNvSpPr/>
          <p:nvPr/>
        </p:nvSpPr>
        <p:spPr>
          <a:xfrm>
            <a:off x="5335791" y="3522318"/>
            <a:ext cx="664959" cy="682727"/>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2" name="Google Shape;522;p27"/>
          <p:cNvSpPr/>
          <p:nvPr/>
        </p:nvSpPr>
        <p:spPr>
          <a:xfrm>
            <a:off x="6205089" y="114987"/>
            <a:ext cx="664959" cy="682727"/>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3" name="Google Shape;523;p27"/>
          <p:cNvSpPr/>
          <p:nvPr/>
        </p:nvSpPr>
        <p:spPr>
          <a:xfrm>
            <a:off x="5496174" y="3734609"/>
            <a:ext cx="344193" cy="258145"/>
          </a:xfrm>
          <a:custGeom>
            <a:avLst/>
            <a:gdLst/>
            <a:ahLst/>
            <a:cxnLst/>
            <a:rect l="l" t="t" r="r" b="b"/>
            <a:pathLst>
              <a:path w="839" h="633" extrusionOk="0">
                <a:moveTo>
                  <a:pt x="0" y="0"/>
                </a:moveTo>
                <a:lnTo>
                  <a:pt x="839" y="0"/>
                </a:lnTo>
                <a:lnTo>
                  <a:pt x="839" y="633"/>
                </a:lnTo>
                <a:lnTo>
                  <a:pt x="0" y="633"/>
                </a:lnTo>
                <a:lnTo>
                  <a:pt x="0" y="0"/>
                </a:lnTo>
                <a:close/>
                <a:moveTo>
                  <a:pt x="632" y="382"/>
                </a:moveTo>
                <a:lnTo>
                  <a:pt x="566" y="267"/>
                </a:lnTo>
                <a:lnTo>
                  <a:pt x="499" y="382"/>
                </a:lnTo>
                <a:lnTo>
                  <a:pt x="433" y="497"/>
                </a:lnTo>
                <a:lnTo>
                  <a:pt x="566" y="497"/>
                </a:lnTo>
                <a:lnTo>
                  <a:pt x="699" y="497"/>
                </a:lnTo>
                <a:lnTo>
                  <a:pt x="632" y="382"/>
                </a:lnTo>
                <a:close/>
                <a:moveTo>
                  <a:pt x="478" y="371"/>
                </a:moveTo>
                <a:lnTo>
                  <a:pt x="443" y="311"/>
                </a:lnTo>
                <a:lnTo>
                  <a:pt x="335" y="124"/>
                </a:lnTo>
                <a:lnTo>
                  <a:pt x="227" y="311"/>
                </a:lnTo>
                <a:lnTo>
                  <a:pt x="119" y="497"/>
                </a:lnTo>
                <a:lnTo>
                  <a:pt x="335" y="497"/>
                </a:lnTo>
                <a:lnTo>
                  <a:pt x="405" y="497"/>
                </a:lnTo>
                <a:lnTo>
                  <a:pt x="463" y="396"/>
                </a:lnTo>
                <a:lnTo>
                  <a:pt x="478" y="371"/>
                </a:lnTo>
                <a:close/>
                <a:moveTo>
                  <a:pt x="41" y="44"/>
                </a:moveTo>
                <a:lnTo>
                  <a:pt x="798" y="44"/>
                </a:lnTo>
                <a:lnTo>
                  <a:pt x="798" y="595"/>
                </a:lnTo>
                <a:lnTo>
                  <a:pt x="41" y="595"/>
                </a:lnTo>
                <a:lnTo>
                  <a:pt x="41" y="44"/>
                </a:lnTo>
                <a:close/>
              </a:path>
            </a:pathLst>
          </a:custGeom>
          <a:solidFill>
            <a:schemeClr val="lt1"/>
          </a:solidFill>
          <a:ln>
            <a:noFill/>
          </a:ln>
        </p:spPr>
        <p:txBody>
          <a:bodyPr spcFirstLastPara="1" wrap="square" lIns="146075" tIns="73025" rIns="146075" bIns="73025" anchor="t" anchorCtr="0">
            <a:noAutofit/>
          </a:bodyPr>
          <a:lstStyle/>
          <a:p>
            <a:pPr marL="0" marR="0" lvl="0" indent="0" algn="l" rtl="0">
              <a:spcBef>
                <a:spcPts val="0"/>
              </a:spcBef>
              <a:spcAft>
                <a:spcPts val="0"/>
              </a:spcAft>
              <a:buNone/>
            </a:pPr>
            <a:endParaRPr sz="2876">
              <a:solidFill>
                <a:schemeClr val="dk1"/>
              </a:solidFill>
              <a:latin typeface="Calibri"/>
              <a:ea typeface="Calibri"/>
              <a:cs typeface="Calibri"/>
              <a:sym typeface="Calibri"/>
            </a:endParaRPr>
          </a:p>
        </p:txBody>
      </p:sp>
      <p:sp>
        <p:nvSpPr>
          <p:cNvPr id="524" name="Google Shape;524;p27"/>
          <p:cNvSpPr/>
          <p:nvPr/>
        </p:nvSpPr>
        <p:spPr>
          <a:xfrm>
            <a:off x="6388059" y="342336"/>
            <a:ext cx="299018" cy="228028"/>
          </a:xfrm>
          <a:custGeom>
            <a:avLst/>
            <a:gdLst/>
            <a:ahLst/>
            <a:cxnLst/>
            <a:rect l="l" t="t" r="r" b="b"/>
            <a:pathLst>
              <a:path w="733" h="551" extrusionOk="0">
                <a:moveTo>
                  <a:pt x="671" y="518"/>
                </a:moveTo>
                <a:lnTo>
                  <a:pt x="62" y="518"/>
                </a:lnTo>
                <a:cubicBezTo>
                  <a:pt x="46" y="518"/>
                  <a:pt x="33" y="505"/>
                  <a:pt x="33" y="489"/>
                </a:cubicBezTo>
                <a:lnTo>
                  <a:pt x="33" y="410"/>
                </a:lnTo>
                <a:lnTo>
                  <a:pt x="233" y="410"/>
                </a:lnTo>
                <a:cubicBezTo>
                  <a:pt x="264" y="449"/>
                  <a:pt x="312" y="475"/>
                  <a:pt x="366" y="475"/>
                </a:cubicBezTo>
                <a:cubicBezTo>
                  <a:pt x="421" y="475"/>
                  <a:pt x="469" y="449"/>
                  <a:pt x="500" y="410"/>
                </a:cubicBezTo>
                <a:lnTo>
                  <a:pt x="700" y="410"/>
                </a:lnTo>
                <a:lnTo>
                  <a:pt x="700" y="489"/>
                </a:lnTo>
                <a:cubicBezTo>
                  <a:pt x="700" y="505"/>
                  <a:pt x="687" y="518"/>
                  <a:pt x="671" y="518"/>
                </a:cubicBezTo>
                <a:close/>
                <a:moveTo>
                  <a:pt x="366" y="409"/>
                </a:moveTo>
                <a:cubicBezTo>
                  <a:pt x="310" y="409"/>
                  <a:pt x="264" y="362"/>
                  <a:pt x="264" y="306"/>
                </a:cubicBezTo>
                <a:cubicBezTo>
                  <a:pt x="264" y="249"/>
                  <a:pt x="310" y="203"/>
                  <a:pt x="366" y="203"/>
                </a:cubicBezTo>
                <a:cubicBezTo>
                  <a:pt x="423" y="203"/>
                  <a:pt x="469" y="249"/>
                  <a:pt x="469" y="306"/>
                </a:cubicBezTo>
                <a:cubicBezTo>
                  <a:pt x="469" y="362"/>
                  <a:pt x="423" y="409"/>
                  <a:pt x="366" y="409"/>
                </a:cubicBezTo>
                <a:close/>
                <a:moveTo>
                  <a:pt x="366" y="190"/>
                </a:moveTo>
                <a:cubicBezTo>
                  <a:pt x="303" y="190"/>
                  <a:pt x="251" y="242"/>
                  <a:pt x="251" y="306"/>
                </a:cubicBezTo>
                <a:cubicBezTo>
                  <a:pt x="251" y="369"/>
                  <a:pt x="303" y="421"/>
                  <a:pt x="366" y="421"/>
                </a:cubicBezTo>
                <a:cubicBezTo>
                  <a:pt x="430" y="421"/>
                  <a:pt x="482" y="369"/>
                  <a:pt x="482" y="306"/>
                </a:cubicBezTo>
                <a:cubicBezTo>
                  <a:pt x="482" y="242"/>
                  <a:pt x="430" y="190"/>
                  <a:pt x="366" y="190"/>
                </a:cubicBezTo>
                <a:close/>
                <a:moveTo>
                  <a:pt x="650" y="161"/>
                </a:moveTo>
                <a:cubicBezTo>
                  <a:pt x="664" y="161"/>
                  <a:pt x="675" y="150"/>
                  <a:pt x="675" y="137"/>
                </a:cubicBezTo>
                <a:cubicBezTo>
                  <a:pt x="675" y="123"/>
                  <a:pt x="664" y="112"/>
                  <a:pt x="650" y="112"/>
                </a:cubicBezTo>
                <a:cubicBezTo>
                  <a:pt x="637" y="112"/>
                  <a:pt x="626" y="123"/>
                  <a:pt x="626" y="137"/>
                </a:cubicBezTo>
                <a:cubicBezTo>
                  <a:pt x="626" y="150"/>
                  <a:pt x="637" y="161"/>
                  <a:pt x="650" y="161"/>
                </a:cubicBezTo>
                <a:close/>
                <a:moveTo>
                  <a:pt x="650" y="445"/>
                </a:moveTo>
                <a:cubicBezTo>
                  <a:pt x="637" y="445"/>
                  <a:pt x="626" y="456"/>
                  <a:pt x="626" y="469"/>
                </a:cubicBezTo>
                <a:cubicBezTo>
                  <a:pt x="626" y="483"/>
                  <a:pt x="637" y="494"/>
                  <a:pt x="650" y="494"/>
                </a:cubicBezTo>
                <a:cubicBezTo>
                  <a:pt x="664" y="494"/>
                  <a:pt x="675" y="483"/>
                  <a:pt x="675" y="469"/>
                </a:cubicBezTo>
                <a:cubicBezTo>
                  <a:pt x="675" y="456"/>
                  <a:pt x="664" y="445"/>
                  <a:pt x="650" y="445"/>
                </a:cubicBezTo>
                <a:close/>
                <a:moveTo>
                  <a:pt x="83" y="445"/>
                </a:moveTo>
                <a:cubicBezTo>
                  <a:pt x="70" y="445"/>
                  <a:pt x="59" y="456"/>
                  <a:pt x="59" y="469"/>
                </a:cubicBezTo>
                <a:cubicBezTo>
                  <a:pt x="59" y="483"/>
                  <a:pt x="70" y="494"/>
                  <a:pt x="83" y="494"/>
                </a:cubicBezTo>
                <a:cubicBezTo>
                  <a:pt x="97" y="494"/>
                  <a:pt x="108" y="483"/>
                  <a:pt x="108" y="469"/>
                </a:cubicBezTo>
                <a:cubicBezTo>
                  <a:pt x="108" y="456"/>
                  <a:pt x="97" y="445"/>
                  <a:pt x="83" y="445"/>
                </a:cubicBezTo>
                <a:close/>
                <a:moveTo>
                  <a:pt x="83" y="161"/>
                </a:moveTo>
                <a:cubicBezTo>
                  <a:pt x="97" y="161"/>
                  <a:pt x="108" y="150"/>
                  <a:pt x="108" y="137"/>
                </a:cubicBezTo>
                <a:cubicBezTo>
                  <a:pt x="108" y="123"/>
                  <a:pt x="97" y="112"/>
                  <a:pt x="83" y="112"/>
                </a:cubicBezTo>
                <a:cubicBezTo>
                  <a:pt x="70" y="112"/>
                  <a:pt x="59" y="123"/>
                  <a:pt x="59" y="137"/>
                </a:cubicBezTo>
                <a:cubicBezTo>
                  <a:pt x="59" y="150"/>
                  <a:pt x="70" y="161"/>
                  <a:pt x="83" y="161"/>
                </a:cubicBezTo>
                <a:close/>
                <a:moveTo>
                  <a:pt x="503" y="306"/>
                </a:moveTo>
                <a:cubicBezTo>
                  <a:pt x="503" y="381"/>
                  <a:pt x="442" y="442"/>
                  <a:pt x="366" y="442"/>
                </a:cubicBezTo>
                <a:cubicBezTo>
                  <a:pt x="291" y="442"/>
                  <a:pt x="230" y="381"/>
                  <a:pt x="230" y="306"/>
                </a:cubicBezTo>
                <a:cubicBezTo>
                  <a:pt x="230" y="231"/>
                  <a:pt x="291" y="170"/>
                  <a:pt x="366" y="170"/>
                </a:cubicBezTo>
                <a:cubicBezTo>
                  <a:pt x="442" y="170"/>
                  <a:pt x="503" y="231"/>
                  <a:pt x="503" y="306"/>
                </a:cubicBezTo>
                <a:close/>
                <a:moveTo>
                  <a:pt x="62" y="93"/>
                </a:moveTo>
                <a:lnTo>
                  <a:pt x="671" y="93"/>
                </a:lnTo>
                <a:cubicBezTo>
                  <a:pt x="687" y="93"/>
                  <a:pt x="700" y="106"/>
                  <a:pt x="700" y="122"/>
                </a:cubicBezTo>
                <a:lnTo>
                  <a:pt x="700" y="202"/>
                </a:lnTo>
                <a:lnTo>
                  <a:pt x="500" y="202"/>
                </a:lnTo>
                <a:cubicBezTo>
                  <a:pt x="469" y="162"/>
                  <a:pt x="421" y="137"/>
                  <a:pt x="366" y="137"/>
                </a:cubicBezTo>
                <a:cubicBezTo>
                  <a:pt x="312" y="137"/>
                  <a:pt x="264" y="162"/>
                  <a:pt x="233" y="202"/>
                </a:cubicBezTo>
                <a:lnTo>
                  <a:pt x="33" y="202"/>
                </a:lnTo>
                <a:lnTo>
                  <a:pt x="33" y="122"/>
                </a:lnTo>
                <a:cubicBezTo>
                  <a:pt x="33" y="106"/>
                  <a:pt x="46" y="93"/>
                  <a:pt x="62" y="93"/>
                </a:cubicBezTo>
                <a:close/>
                <a:moveTo>
                  <a:pt x="671" y="60"/>
                </a:moveTo>
                <a:lnTo>
                  <a:pt x="215" y="60"/>
                </a:lnTo>
                <a:lnTo>
                  <a:pt x="215" y="45"/>
                </a:lnTo>
                <a:cubicBezTo>
                  <a:pt x="215" y="20"/>
                  <a:pt x="195" y="0"/>
                  <a:pt x="170" y="0"/>
                </a:cubicBezTo>
                <a:lnTo>
                  <a:pt x="110" y="0"/>
                </a:lnTo>
                <a:cubicBezTo>
                  <a:pt x="85" y="0"/>
                  <a:pt x="64" y="20"/>
                  <a:pt x="64" y="45"/>
                </a:cubicBezTo>
                <a:lnTo>
                  <a:pt x="64" y="60"/>
                </a:lnTo>
                <a:lnTo>
                  <a:pt x="62" y="60"/>
                </a:lnTo>
                <a:cubicBezTo>
                  <a:pt x="28" y="60"/>
                  <a:pt x="0" y="88"/>
                  <a:pt x="0" y="122"/>
                </a:cubicBezTo>
                <a:lnTo>
                  <a:pt x="0" y="489"/>
                </a:lnTo>
                <a:cubicBezTo>
                  <a:pt x="0" y="523"/>
                  <a:pt x="28" y="551"/>
                  <a:pt x="62" y="551"/>
                </a:cubicBezTo>
                <a:lnTo>
                  <a:pt x="671" y="551"/>
                </a:lnTo>
                <a:cubicBezTo>
                  <a:pt x="705" y="551"/>
                  <a:pt x="733" y="523"/>
                  <a:pt x="733" y="489"/>
                </a:cubicBezTo>
                <a:lnTo>
                  <a:pt x="733" y="122"/>
                </a:lnTo>
                <a:cubicBezTo>
                  <a:pt x="733" y="88"/>
                  <a:pt x="705" y="60"/>
                  <a:pt x="671" y="60"/>
                </a:cubicBezTo>
                <a:close/>
              </a:path>
            </a:pathLst>
          </a:custGeom>
          <a:solidFill>
            <a:schemeClr val="lt1"/>
          </a:solidFill>
          <a:ln>
            <a:noFill/>
          </a:ln>
        </p:spPr>
        <p:txBody>
          <a:bodyPr spcFirstLastPara="1" wrap="square" lIns="146075" tIns="73025" rIns="146075" bIns="73025" anchor="t" anchorCtr="0">
            <a:noAutofit/>
          </a:bodyPr>
          <a:lstStyle/>
          <a:p>
            <a:pPr marL="0" marR="0" lvl="0" indent="0" algn="l" rtl="0">
              <a:spcBef>
                <a:spcPts val="0"/>
              </a:spcBef>
              <a:spcAft>
                <a:spcPts val="0"/>
              </a:spcAft>
              <a:buNone/>
            </a:pPr>
            <a:endParaRPr sz="2876">
              <a:solidFill>
                <a:schemeClr val="dk1"/>
              </a:solidFill>
              <a:latin typeface="Calibri"/>
              <a:ea typeface="Calibri"/>
              <a:cs typeface="Calibri"/>
              <a:sym typeface="Calibri"/>
            </a:endParaRPr>
          </a:p>
        </p:txBody>
      </p:sp>
      <p:sp>
        <p:nvSpPr>
          <p:cNvPr id="525" name="Google Shape;525;p27"/>
          <p:cNvSpPr>
            <a:spLocks noGrp="1"/>
          </p:cNvSpPr>
          <p:nvPr>
            <p:ph type="pic" idx="2"/>
          </p:nvPr>
        </p:nvSpPr>
        <p:spPr>
          <a:xfrm>
            <a:off x="6096000" y="0"/>
            <a:ext cx="6096000" cy="3429000"/>
          </a:xfrm>
          <a:prstGeom prst="rect">
            <a:avLst/>
          </a:prstGeom>
          <a:noFill/>
          <a:ln>
            <a:noFill/>
          </a:ln>
        </p:spPr>
        <p:txBody>
          <a:bodyPr/>
          <a:lstStyle/>
          <a:p>
            <a:endParaRPr lang="en-IN"/>
          </a:p>
        </p:txBody>
      </p:sp>
      <p:sp>
        <p:nvSpPr>
          <p:cNvPr id="526" name="Google Shape;526;p27"/>
          <p:cNvSpPr>
            <a:spLocks noGrp="1"/>
          </p:cNvSpPr>
          <p:nvPr>
            <p:ph type="pic" idx="3"/>
          </p:nvPr>
        </p:nvSpPr>
        <p:spPr>
          <a:xfrm>
            <a:off x="0" y="3429000"/>
            <a:ext cx="6096000" cy="3429000"/>
          </a:xfrm>
          <a:prstGeom prst="rect">
            <a:avLst/>
          </a:prstGeom>
          <a:noFill/>
          <a:ln>
            <a:noFill/>
          </a:ln>
        </p:spPr>
        <p:txBody>
          <a:bodyPr/>
          <a:lstStyle/>
          <a:p>
            <a:endParaRPr lang="en-IN"/>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8"/>
          <p:cNvSpPr/>
          <p:nvPr/>
        </p:nvSpPr>
        <p:spPr>
          <a:xfrm>
            <a:off x="6096000" y="400050"/>
            <a:ext cx="5705475" cy="302895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panose="02040502050405020303" pitchFamily="18" charset="0"/>
              <a:ea typeface="Calibri"/>
              <a:cs typeface="Calibri"/>
              <a:sym typeface="Calibri"/>
            </a:endParaRPr>
          </a:p>
        </p:txBody>
      </p:sp>
      <p:sp>
        <p:nvSpPr>
          <p:cNvPr id="532" name="Google Shape;532;p28"/>
          <p:cNvSpPr/>
          <p:nvPr/>
        </p:nvSpPr>
        <p:spPr>
          <a:xfrm>
            <a:off x="390525" y="3429000"/>
            <a:ext cx="5705475" cy="302895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3" name="Google Shape;533;p28"/>
          <p:cNvSpPr/>
          <p:nvPr/>
        </p:nvSpPr>
        <p:spPr>
          <a:xfrm>
            <a:off x="6439241" y="1689929"/>
            <a:ext cx="5018992" cy="1323439"/>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id-ID" sz="1000">
                <a:solidFill>
                  <a:schemeClr val="lt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 Tincidunt Eget Ante Tincidunt, Eros In Auctor Fringilla Praesent At Diam. Lorem Ipsum Dolor Sit Amet, Lacus Nulla .</a:t>
            </a:r>
            <a:endParaRPr sz="1000">
              <a:solidFill>
                <a:schemeClr val="lt1"/>
              </a:solidFill>
              <a:latin typeface="Montserrat Alternates SemiBold"/>
              <a:ea typeface="Montserrat Alternates SemiBold"/>
              <a:cs typeface="Montserrat Alternates SemiBold"/>
              <a:sym typeface="Montserrat Alternates SemiBold"/>
            </a:endParaRPr>
          </a:p>
        </p:txBody>
      </p:sp>
      <p:sp>
        <p:nvSpPr>
          <p:cNvPr id="534" name="Google Shape;534;p28"/>
          <p:cNvSpPr/>
          <p:nvPr/>
        </p:nvSpPr>
        <p:spPr>
          <a:xfrm>
            <a:off x="10306050" y="691047"/>
            <a:ext cx="876641" cy="70788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d-ID" sz="4000" b="1">
                <a:solidFill>
                  <a:schemeClr val="lt1"/>
                </a:solidFill>
                <a:latin typeface="Raleway"/>
                <a:ea typeface="Raleway"/>
                <a:cs typeface="Raleway"/>
                <a:sym typeface="Raleway"/>
              </a:rPr>
              <a:t>01</a:t>
            </a:r>
            <a:endParaRPr sz="4000" b="1">
              <a:solidFill>
                <a:schemeClr val="lt1"/>
              </a:solidFill>
              <a:latin typeface="Raleway"/>
              <a:ea typeface="Raleway"/>
              <a:cs typeface="Raleway"/>
              <a:sym typeface="Raleway"/>
            </a:endParaRPr>
          </a:p>
        </p:txBody>
      </p:sp>
      <p:sp>
        <p:nvSpPr>
          <p:cNvPr id="535" name="Google Shape;535;p28"/>
          <p:cNvSpPr/>
          <p:nvPr/>
        </p:nvSpPr>
        <p:spPr>
          <a:xfrm>
            <a:off x="733767" y="4781196"/>
            <a:ext cx="5018992" cy="1323439"/>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id-ID" sz="1000">
                <a:solidFill>
                  <a:schemeClr val="lt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 Tincidunt Eget Ante Tincidunt, Eros In Auctor Fringilla Praesent At Diam. Lorem Ipsum Dolor Sit Amet, Lacus Nulla .</a:t>
            </a:r>
            <a:endParaRPr sz="1000">
              <a:solidFill>
                <a:schemeClr val="lt1"/>
              </a:solidFill>
              <a:latin typeface="Montserrat Alternates SemiBold"/>
              <a:ea typeface="Montserrat Alternates SemiBold"/>
              <a:cs typeface="Montserrat Alternates SemiBold"/>
              <a:sym typeface="Montserrat Alternates SemiBold"/>
            </a:endParaRPr>
          </a:p>
        </p:txBody>
      </p:sp>
      <p:sp>
        <p:nvSpPr>
          <p:cNvPr id="536" name="Google Shape;536;p28"/>
          <p:cNvSpPr/>
          <p:nvPr/>
        </p:nvSpPr>
        <p:spPr>
          <a:xfrm>
            <a:off x="4600576" y="3782314"/>
            <a:ext cx="876641" cy="70788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d-ID" sz="4000" b="1">
                <a:solidFill>
                  <a:schemeClr val="lt1"/>
                </a:solidFill>
                <a:latin typeface="Raleway"/>
                <a:ea typeface="Raleway"/>
                <a:cs typeface="Raleway"/>
                <a:sym typeface="Raleway"/>
              </a:rPr>
              <a:t>02</a:t>
            </a:r>
            <a:endParaRPr sz="4000" b="1">
              <a:solidFill>
                <a:schemeClr val="lt1"/>
              </a:solidFill>
              <a:latin typeface="Raleway"/>
              <a:ea typeface="Raleway"/>
              <a:cs typeface="Raleway"/>
              <a:sym typeface="Raleway"/>
            </a:endParaRPr>
          </a:p>
        </p:txBody>
      </p:sp>
      <p:sp>
        <p:nvSpPr>
          <p:cNvPr id="537" name="Google Shape;537;p28"/>
          <p:cNvSpPr/>
          <p:nvPr/>
        </p:nvSpPr>
        <p:spPr>
          <a:xfrm>
            <a:off x="6439241" y="897338"/>
            <a:ext cx="396645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1600">
                <a:solidFill>
                  <a:schemeClr val="lt1"/>
                </a:solidFill>
                <a:latin typeface="Georgia" panose="02040502050405020303" pitchFamily="18" charset="0"/>
                <a:ea typeface="Raleway"/>
                <a:cs typeface="Raleway"/>
                <a:sym typeface="Raleway"/>
              </a:rPr>
              <a:t>PROFESSIONAL FIRM WITH PERSONAL ATTENTION</a:t>
            </a:r>
            <a:endParaRPr sz="1600">
              <a:solidFill>
                <a:schemeClr val="lt1"/>
              </a:solidFill>
              <a:latin typeface="Georgia" panose="02040502050405020303" pitchFamily="18" charset="0"/>
              <a:ea typeface="Raleway"/>
              <a:cs typeface="Raleway"/>
              <a:sym typeface="Raleway"/>
            </a:endParaRPr>
          </a:p>
        </p:txBody>
      </p:sp>
      <p:sp>
        <p:nvSpPr>
          <p:cNvPr id="538" name="Google Shape;538;p28"/>
          <p:cNvSpPr/>
          <p:nvPr/>
        </p:nvSpPr>
        <p:spPr>
          <a:xfrm>
            <a:off x="733767" y="3905425"/>
            <a:ext cx="396645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1600" dirty="0">
                <a:solidFill>
                  <a:schemeClr val="lt1"/>
                </a:solidFill>
                <a:latin typeface="Georgia" panose="02040502050405020303" pitchFamily="18" charset="0"/>
                <a:ea typeface="Raleway"/>
                <a:cs typeface="Raleway"/>
                <a:sym typeface="Raleway"/>
              </a:rPr>
              <a:t>PROFESSIONAL FIRM WITH PERSONAL ATTENTION</a:t>
            </a:r>
            <a:endParaRPr sz="1600" dirty="0">
              <a:solidFill>
                <a:schemeClr val="lt1"/>
              </a:solidFill>
              <a:latin typeface="Georgia" panose="02040502050405020303" pitchFamily="18" charset="0"/>
              <a:ea typeface="Raleway"/>
              <a:cs typeface="Raleway"/>
              <a:sym typeface="Raleway"/>
            </a:endParaRPr>
          </a:p>
        </p:txBody>
      </p:sp>
      <p:sp>
        <p:nvSpPr>
          <p:cNvPr id="539" name="Google Shape;539;p28"/>
          <p:cNvSpPr>
            <a:spLocks noGrp="1"/>
          </p:cNvSpPr>
          <p:nvPr>
            <p:ph type="pic" idx="2"/>
          </p:nvPr>
        </p:nvSpPr>
        <p:spPr>
          <a:xfrm>
            <a:off x="390526" y="400050"/>
            <a:ext cx="5705475" cy="3028950"/>
          </a:xfrm>
          <a:prstGeom prst="rect">
            <a:avLst/>
          </a:prstGeom>
          <a:noFill/>
          <a:ln>
            <a:noFill/>
          </a:ln>
        </p:spPr>
        <p:txBody>
          <a:bodyPr/>
          <a:lstStyle/>
          <a:p>
            <a:endParaRPr lang="en-IN"/>
          </a:p>
        </p:txBody>
      </p:sp>
      <p:sp>
        <p:nvSpPr>
          <p:cNvPr id="540" name="Google Shape;540;p28"/>
          <p:cNvSpPr>
            <a:spLocks noGrp="1"/>
          </p:cNvSpPr>
          <p:nvPr>
            <p:ph type="pic" idx="3"/>
          </p:nvPr>
        </p:nvSpPr>
        <p:spPr>
          <a:xfrm>
            <a:off x="6096000" y="3429000"/>
            <a:ext cx="5705475" cy="3028950"/>
          </a:xfrm>
          <a:prstGeom prst="rect">
            <a:avLst/>
          </a:prstGeom>
          <a:noFill/>
          <a:ln>
            <a:noFill/>
          </a:ln>
        </p:spPr>
        <p:txBody>
          <a:bodyPr/>
          <a:lstStyle/>
          <a:p>
            <a:endParaRPr lang="en-I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50" name="Google Shape;550;p29"/>
          <p:cNvSpPr/>
          <p:nvPr/>
        </p:nvSpPr>
        <p:spPr>
          <a:xfrm>
            <a:off x="8008543" y="4229977"/>
            <a:ext cx="152400" cy="152400"/>
          </a:xfrm>
          <a:prstGeom prst="ellipse">
            <a:avLst/>
          </a:prstGeom>
          <a:solidFill>
            <a:srgbClr val="012E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91E2A"/>
              </a:solidFill>
              <a:latin typeface="Calibri"/>
              <a:ea typeface="Calibri"/>
              <a:cs typeface="Calibri"/>
              <a:sym typeface="Calibri"/>
            </a:endParaRPr>
          </a:p>
        </p:txBody>
      </p:sp>
      <p:sp>
        <p:nvSpPr>
          <p:cNvPr id="551" name="Google Shape;551;p29"/>
          <p:cNvSpPr txBox="1"/>
          <p:nvPr/>
        </p:nvSpPr>
        <p:spPr>
          <a:xfrm>
            <a:off x="7791450" y="726477"/>
            <a:ext cx="3389534"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3600" b="1" dirty="0">
                <a:solidFill>
                  <a:srgbClr val="002060"/>
                </a:solidFill>
                <a:latin typeface="Georgia" panose="02040502050405020303" pitchFamily="18" charset="0"/>
                <a:ea typeface="Raleway ExtraBold"/>
                <a:cs typeface="Raleway ExtraBold"/>
                <a:sym typeface="Raleway ExtraBold"/>
              </a:rPr>
              <a:t>START YOUR </a:t>
            </a:r>
            <a:r>
              <a:rPr lang="id-ID" sz="3600" b="1" dirty="0">
                <a:solidFill>
                  <a:srgbClr val="002060"/>
                </a:solidFill>
                <a:latin typeface="Georgia" panose="02040502050405020303" pitchFamily="18" charset="0"/>
                <a:ea typeface="Raleway"/>
                <a:cs typeface="Raleway"/>
                <a:sym typeface="Raleway"/>
              </a:rPr>
              <a:t>BUSINESS </a:t>
            </a:r>
            <a:r>
              <a:rPr lang="id-ID" sz="3600" dirty="0">
                <a:solidFill>
                  <a:srgbClr val="002060"/>
                </a:solidFill>
                <a:latin typeface="Georgia" panose="02040502050405020303" pitchFamily="18" charset="0"/>
                <a:ea typeface="Raleway"/>
                <a:cs typeface="Raleway"/>
                <a:sym typeface="Raleway"/>
              </a:rPr>
              <a:t>WITH US</a:t>
            </a:r>
            <a:endParaRPr sz="3600" dirty="0">
              <a:solidFill>
                <a:srgbClr val="002060"/>
              </a:solidFill>
              <a:latin typeface="Georgia" panose="02040502050405020303" pitchFamily="18" charset="0"/>
              <a:ea typeface="Raleway"/>
              <a:cs typeface="Raleway"/>
              <a:sym typeface="Raleway"/>
            </a:endParaRPr>
          </a:p>
        </p:txBody>
      </p:sp>
      <p:sp>
        <p:nvSpPr>
          <p:cNvPr id="552" name="Google Shape;552;p29"/>
          <p:cNvSpPr/>
          <p:nvPr/>
        </p:nvSpPr>
        <p:spPr>
          <a:xfrm>
            <a:off x="7791450" y="2613991"/>
            <a:ext cx="394335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d-ID" sz="1000" dirty="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 Tincidunt Eget Ante Tincidunt.</a:t>
            </a:r>
            <a:endParaRPr sz="1000" dirty="0">
              <a:solidFill>
                <a:schemeClr val="tx1"/>
              </a:solidFill>
              <a:latin typeface="Montserrat Alternates SemiBold"/>
              <a:ea typeface="Montserrat Alternates SemiBold"/>
              <a:cs typeface="Montserrat Alternates SemiBold"/>
              <a:sym typeface="Montserrat Alternates SemiBold"/>
            </a:endParaRPr>
          </a:p>
        </p:txBody>
      </p:sp>
      <p:sp>
        <p:nvSpPr>
          <p:cNvPr id="553" name="Google Shape;553;p29"/>
          <p:cNvSpPr/>
          <p:nvPr/>
        </p:nvSpPr>
        <p:spPr>
          <a:xfrm>
            <a:off x="8400173" y="3798345"/>
            <a:ext cx="2725903"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d-ID" sz="1000">
                <a:solidFill>
                  <a:srgbClr val="7F7F7F"/>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a:t>
            </a:r>
            <a:endParaRPr/>
          </a:p>
        </p:txBody>
      </p:sp>
      <p:sp>
        <p:nvSpPr>
          <p:cNvPr id="554" name="Google Shape;554;p29"/>
          <p:cNvSpPr/>
          <p:nvPr/>
        </p:nvSpPr>
        <p:spPr>
          <a:xfrm>
            <a:off x="8008543" y="5414331"/>
            <a:ext cx="152400" cy="152400"/>
          </a:xfrm>
          <a:prstGeom prst="ellipse">
            <a:avLst/>
          </a:prstGeom>
          <a:solidFill>
            <a:srgbClr val="012E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91E2A"/>
              </a:solidFill>
              <a:latin typeface="Calibri"/>
              <a:ea typeface="Calibri"/>
              <a:cs typeface="Calibri"/>
              <a:sym typeface="Calibri"/>
            </a:endParaRPr>
          </a:p>
        </p:txBody>
      </p:sp>
      <p:sp>
        <p:nvSpPr>
          <p:cNvPr id="555" name="Google Shape;555;p29"/>
          <p:cNvSpPr/>
          <p:nvPr/>
        </p:nvSpPr>
        <p:spPr>
          <a:xfrm>
            <a:off x="8400173" y="4982699"/>
            <a:ext cx="2725903"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d-ID" sz="1000">
                <a:solidFill>
                  <a:srgbClr val="7F7F7F"/>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a:t>
            </a:r>
            <a:endParaRPr/>
          </a:p>
        </p:txBody>
      </p:sp>
      <p:sp>
        <p:nvSpPr>
          <p:cNvPr id="556" name="Google Shape;556;p29"/>
          <p:cNvSpPr>
            <a:spLocks noGrp="1"/>
          </p:cNvSpPr>
          <p:nvPr>
            <p:ph type="pic" idx="2"/>
          </p:nvPr>
        </p:nvSpPr>
        <p:spPr>
          <a:xfrm>
            <a:off x="400049" y="447676"/>
            <a:ext cx="4515026" cy="3924821"/>
          </a:xfrm>
          <a:prstGeom prst="rect">
            <a:avLst/>
          </a:prstGeom>
          <a:noFill/>
          <a:ln>
            <a:noFill/>
          </a:ln>
        </p:spPr>
        <p:txBody>
          <a:bodyPr/>
          <a:lstStyle/>
          <a:p>
            <a:endParaRPr lang="en-IN"/>
          </a:p>
        </p:txBody>
      </p:sp>
      <p:sp>
        <p:nvSpPr>
          <p:cNvPr id="557" name="Google Shape;557;p29"/>
          <p:cNvSpPr>
            <a:spLocks noGrp="1"/>
          </p:cNvSpPr>
          <p:nvPr>
            <p:ph type="pic" idx="3"/>
          </p:nvPr>
        </p:nvSpPr>
        <p:spPr>
          <a:xfrm>
            <a:off x="5009798" y="447675"/>
            <a:ext cx="2210153" cy="1891692"/>
          </a:xfrm>
          <a:prstGeom prst="rect">
            <a:avLst/>
          </a:prstGeom>
          <a:noFill/>
          <a:ln>
            <a:noFill/>
          </a:ln>
        </p:spPr>
        <p:txBody>
          <a:bodyPr/>
          <a:lstStyle/>
          <a:p>
            <a:endParaRPr lang="en-IN"/>
          </a:p>
        </p:txBody>
      </p:sp>
      <p:sp>
        <p:nvSpPr>
          <p:cNvPr id="558" name="Google Shape;558;p29"/>
          <p:cNvSpPr>
            <a:spLocks noGrp="1"/>
          </p:cNvSpPr>
          <p:nvPr>
            <p:ph type="pic" idx="5"/>
          </p:nvPr>
        </p:nvSpPr>
        <p:spPr>
          <a:xfrm>
            <a:off x="5009798" y="4518633"/>
            <a:ext cx="2210153" cy="1891692"/>
          </a:xfrm>
          <a:prstGeom prst="rect">
            <a:avLst/>
          </a:prstGeom>
          <a:noFill/>
          <a:ln>
            <a:noFill/>
          </a:ln>
        </p:spPr>
        <p:txBody>
          <a:bodyPr/>
          <a:lstStyle/>
          <a:p>
            <a:endParaRPr lang="en-IN"/>
          </a:p>
        </p:txBody>
      </p:sp>
      <p:sp>
        <p:nvSpPr>
          <p:cNvPr id="559" name="Google Shape;559;p29"/>
          <p:cNvSpPr>
            <a:spLocks noGrp="1"/>
          </p:cNvSpPr>
          <p:nvPr>
            <p:ph type="pic" idx="4"/>
          </p:nvPr>
        </p:nvSpPr>
        <p:spPr>
          <a:xfrm>
            <a:off x="5009798" y="2480803"/>
            <a:ext cx="2210153" cy="1891692"/>
          </a:xfrm>
          <a:prstGeom prst="rect">
            <a:avLst/>
          </a:prstGeom>
          <a:noFill/>
          <a:ln>
            <a:noFill/>
          </a:ln>
        </p:spPr>
        <p:txBody>
          <a:bodyPr/>
          <a:lstStyle/>
          <a:p>
            <a:endParaRPr lang="en-IN"/>
          </a:p>
        </p:txBody>
      </p:sp>
      <p:sp>
        <p:nvSpPr>
          <p:cNvPr id="560" name="Google Shape;560;p29"/>
          <p:cNvSpPr>
            <a:spLocks noGrp="1"/>
          </p:cNvSpPr>
          <p:nvPr>
            <p:ph type="pic" idx="6"/>
          </p:nvPr>
        </p:nvSpPr>
        <p:spPr>
          <a:xfrm>
            <a:off x="2704922" y="4518633"/>
            <a:ext cx="2210153" cy="1891692"/>
          </a:xfrm>
          <a:prstGeom prst="rect">
            <a:avLst/>
          </a:prstGeom>
          <a:noFill/>
          <a:ln>
            <a:noFill/>
          </a:ln>
        </p:spPr>
        <p:txBody>
          <a:bodyPr/>
          <a:lstStyle/>
          <a:p>
            <a:endParaRPr lang="en-IN"/>
          </a:p>
        </p:txBody>
      </p:sp>
      <p:sp>
        <p:nvSpPr>
          <p:cNvPr id="561" name="Google Shape;561;p29"/>
          <p:cNvSpPr>
            <a:spLocks noGrp="1"/>
          </p:cNvSpPr>
          <p:nvPr>
            <p:ph type="pic" idx="7"/>
          </p:nvPr>
        </p:nvSpPr>
        <p:spPr>
          <a:xfrm>
            <a:off x="400048" y="4518633"/>
            <a:ext cx="2210153" cy="1891692"/>
          </a:xfrm>
          <a:prstGeom prst="rect">
            <a:avLst/>
          </a:prstGeom>
          <a:noFill/>
          <a:ln>
            <a:noFill/>
          </a:ln>
        </p:spPr>
        <p:txBody>
          <a:bodyPr/>
          <a:lstStyle/>
          <a:p>
            <a:endParaRPr lang="en-I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30"/>
          <p:cNvSpPr/>
          <p:nvPr/>
        </p:nvSpPr>
        <p:spPr>
          <a:xfrm>
            <a:off x="0" y="0"/>
            <a:ext cx="3981450" cy="68580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7" name="Google Shape;567;p30"/>
          <p:cNvSpPr/>
          <p:nvPr/>
        </p:nvSpPr>
        <p:spPr>
          <a:xfrm>
            <a:off x="362632" y="3884752"/>
            <a:ext cx="3366856" cy="21698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d-ID" sz="1000">
                <a:solidFill>
                  <a:schemeClr val="lt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 Tincidunt Eget Ante Tincidunt, Eros In Auctor Fringilla Praesent At Diam. Lorem Ipsum Dolor Sit Amet, Lacus Nulla Ac Netus Nibh Aliquet, Lorem Ipsum Dolor Sitlorem Ipsum Dolor Sit Amet, Lacus Nulla Ac Netus Nibh Aliquet, Porttitor Ligula Justo</a:t>
            </a:r>
            <a:endParaRPr/>
          </a:p>
        </p:txBody>
      </p:sp>
      <p:sp>
        <p:nvSpPr>
          <p:cNvPr id="568" name="Google Shape;568;p30"/>
          <p:cNvSpPr/>
          <p:nvPr/>
        </p:nvSpPr>
        <p:spPr>
          <a:xfrm>
            <a:off x="0" y="3018776"/>
            <a:ext cx="1959428" cy="67470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9" name="Google Shape;569;p30"/>
          <p:cNvSpPr txBox="1"/>
          <p:nvPr/>
        </p:nvSpPr>
        <p:spPr>
          <a:xfrm>
            <a:off x="362632" y="3117906"/>
            <a:ext cx="14484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1200" b="1" dirty="0">
                <a:solidFill>
                  <a:srgbClr val="002060"/>
                </a:solidFill>
                <a:latin typeface="Georgia" panose="02040502050405020303" pitchFamily="18" charset="0"/>
                <a:ea typeface="Raleway"/>
                <a:cs typeface="Raleway"/>
                <a:sym typeface="Raleway"/>
              </a:rPr>
              <a:t>Company SAMPLE TITLE</a:t>
            </a:r>
            <a:endParaRPr sz="1200" b="1" dirty="0">
              <a:solidFill>
                <a:srgbClr val="002060"/>
              </a:solidFill>
              <a:latin typeface="Georgia" panose="02040502050405020303" pitchFamily="18" charset="0"/>
              <a:ea typeface="Raleway"/>
              <a:cs typeface="Raleway"/>
              <a:sym typeface="Raleway"/>
            </a:endParaRPr>
          </a:p>
        </p:txBody>
      </p:sp>
      <p:sp>
        <p:nvSpPr>
          <p:cNvPr id="570" name="Google Shape;570;p30"/>
          <p:cNvSpPr txBox="1"/>
          <p:nvPr/>
        </p:nvSpPr>
        <p:spPr>
          <a:xfrm>
            <a:off x="362633" y="1380854"/>
            <a:ext cx="213291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3600" b="1" dirty="0">
                <a:solidFill>
                  <a:schemeClr val="lt1"/>
                </a:solidFill>
                <a:latin typeface="Georgia" panose="02040502050405020303" pitchFamily="18" charset="0"/>
                <a:ea typeface="Raleway ExtraBold"/>
                <a:cs typeface="Raleway ExtraBold"/>
                <a:sym typeface="Raleway ExtraBold"/>
              </a:rPr>
              <a:t>CHART</a:t>
            </a:r>
            <a:r>
              <a:rPr lang="id-ID" sz="3600" dirty="0">
                <a:solidFill>
                  <a:schemeClr val="lt1"/>
                </a:solidFill>
                <a:latin typeface="Georgia" panose="02040502050405020303" pitchFamily="18" charset="0"/>
                <a:ea typeface="Raleway"/>
                <a:cs typeface="Raleway"/>
                <a:sym typeface="Raleway"/>
              </a:rPr>
              <a:t> SLIDES</a:t>
            </a:r>
            <a:endParaRPr sz="3600" dirty="0">
              <a:solidFill>
                <a:schemeClr val="lt1"/>
              </a:solidFill>
              <a:latin typeface="Georgia" panose="02040502050405020303" pitchFamily="18" charset="0"/>
              <a:ea typeface="Raleway"/>
              <a:cs typeface="Raleway"/>
              <a:sym typeface="Raleway"/>
            </a:endParaRPr>
          </a:p>
        </p:txBody>
      </p:sp>
      <p:graphicFrame>
        <p:nvGraphicFramePr>
          <p:cNvPr id="571" name="Google Shape;571;p30"/>
          <p:cNvGraphicFramePr/>
          <p:nvPr>
            <p:extLst>
              <p:ext uri="{D42A27DB-BD31-4B8C-83A1-F6EECF244321}">
                <p14:modId xmlns:p14="http://schemas.microsoft.com/office/powerpoint/2010/main" val="3133623720"/>
              </p:ext>
            </p:extLst>
          </p:nvPr>
        </p:nvGraphicFramePr>
        <p:xfrm>
          <a:off x="5003800" y="943261"/>
          <a:ext cx="6159500" cy="4233333"/>
        </p:xfrm>
        <a:graphic>
          <a:graphicData uri="http://schemas.openxmlformats.org/drawingml/2006/chart">
            <c:chart xmlns:c="http://schemas.openxmlformats.org/drawingml/2006/chart" xmlns:r="http://schemas.openxmlformats.org/officeDocument/2006/relationships" r:id="rId3"/>
          </a:graphicData>
        </a:graphic>
      </p:graphicFrame>
      <p:sp>
        <p:nvSpPr>
          <p:cNvPr id="572" name="Google Shape;572;p30"/>
          <p:cNvSpPr/>
          <p:nvPr/>
        </p:nvSpPr>
        <p:spPr>
          <a:xfrm>
            <a:off x="5561654" y="5685245"/>
            <a:ext cx="4378443"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1050">
                <a:solidFill>
                  <a:schemeClr val="tx1"/>
                </a:solidFill>
                <a:latin typeface="Montserrat Medium"/>
                <a:ea typeface="Montserrat Medium"/>
                <a:cs typeface="Montserrat Medium"/>
                <a:sym typeface="Montserrat Medium"/>
              </a:rPr>
              <a:t>Lorem ipsum dolor sit amet, lacus nulla ac netus nibh aliquet, porttitor ligula justo libero vivamus porttitor dolor, conubia mollit. Sapien nam suspendisse, tincidunt eget ante tincidunt, eros in auctor fringilla praesent at diam. </a:t>
            </a:r>
            <a:endParaRPr>
              <a:solidFill>
                <a:schemeClr val="tx1"/>
              </a:solidFill>
            </a:endParaRPr>
          </a:p>
        </p:txBody>
      </p:sp>
      <p:sp>
        <p:nvSpPr>
          <p:cNvPr id="573" name="Google Shape;573;p30"/>
          <p:cNvSpPr txBox="1"/>
          <p:nvPr/>
        </p:nvSpPr>
        <p:spPr>
          <a:xfrm>
            <a:off x="4494396" y="5685245"/>
            <a:ext cx="97224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1800">
                <a:solidFill>
                  <a:srgbClr val="171616"/>
                </a:solidFill>
                <a:latin typeface="Raleway"/>
                <a:ea typeface="Raleway"/>
                <a:cs typeface="Raleway"/>
                <a:sym typeface="Raleway"/>
              </a:rPr>
              <a:t>NOTE :</a:t>
            </a:r>
            <a:endParaRPr sz="1800">
              <a:solidFill>
                <a:srgbClr val="171616"/>
              </a:solidFill>
              <a:latin typeface="Raleway ExtraBold"/>
              <a:ea typeface="Raleway ExtraBold"/>
              <a:cs typeface="Raleway ExtraBold"/>
              <a:sym typeface="Raleway Extra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txBox="1"/>
          <p:nvPr/>
        </p:nvSpPr>
        <p:spPr>
          <a:xfrm>
            <a:off x="3757466" y="414997"/>
            <a:ext cx="467706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3600" b="1" dirty="0">
                <a:solidFill>
                  <a:srgbClr val="002060"/>
                </a:solidFill>
                <a:latin typeface="Georgia" panose="02040502050405020303" pitchFamily="18" charset="0"/>
                <a:ea typeface="Raleway ExtraBold"/>
                <a:cs typeface="Raleway ExtraBold"/>
                <a:sym typeface="Raleway ExtraBold"/>
              </a:rPr>
              <a:t>WELCOME</a:t>
            </a:r>
            <a:r>
              <a:rPr lang="id-ID" sz="3600" dirty="0">
                <a:solidFill>
                  <a:srgbClr val="002060"/>
                </a:solidFill>
                <a:latin typeface="Georgia" panose="02040502050405020303" pitchFamily="18" charset="0"/>
                <a:ea typeface="Raleway"/>
                <a:cs typeface="Raleway"/>
                <a:sym typeface="Raleway"/>
              </a:rPr>
              <a:t> SLIDE</a:t>
            </a:r>
            <a:endParaRPr sz="3600" dirty="0">
              <a:solidFill>
                <a:srgbClr val="002060"/>
              </a:solidFill>
              <a:latin typeface="Georgia" panose="02040502050405020303" pitchFamily="18" charset="0"/>
              <a:ea typeface="Raleway"/>
              <a:cs typeface="Raleway"/>
              <a:sym typeface="Raleway"/>
            </a:endParaRPr>
          </a:p>
        </p:txBody>
      </p:sp>
      <p:sp>
        <p:nvSpPr>
          <p:cNvPr id="157" name="Google Shape;157;p4"/>
          <p:cNvSpPr/>
          <p:nvPr/>
        </p:nvSpPr>
        <p:spPr>
          <a:xfrm>
            <a:off x="2800350" y="1154456"/>
            <a:ext cx="6591300" cy="55395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id-ID" sz="1000" dirty="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a:t>
            </a:r>
            <a:endParaRPr dirty="0">
              <a:solidFill>
                <a:schemeClr val="tx1"/>
              </a:solidFill>
            </a:endParaRPr>
          </a:p>
        </p:txBody>
      </p:sp>
      <p:sp>
        <p:nvSpPr>
          <p:cNvPr id="158" name="Google Shape;158;p4"/>
          <p:cNvSpPr/>
          <p:nvPr/>
        </p:nvSpPr>
        <p:spPr>
          <a:xfrm>
            <a:off x="1028700" y="5481547"/>
            <a:ext cx="10134600" cy="7848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d-ID" sz="100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 Tincidunt Eget Ante Tincidunt, Eros In Auctor Fringilla Praesent At Diam. Lorem Ipsum Dolor Sit Amet, Lacus Nulla Ac Netus Nibh Aliquet, Lorem Ipsum Dolor Sitlorem Ipsum Dolor Sit Amet, Lacus Nulla Ac Netus Nibh Aliquet, Porttitor Ligula Justo</a:t>
            </a:r>
            <a:endParaRPr>
              <a:solidFill>
                <a:schemeClr val="tx1"/>
              </a:solidFill>
            </a:endParaRPr>
          </a:p>
        </p:txBody>
      </p:sp>
      <p:grpSp>
        <p:nvGrpSpPr>
          <p:cNvPr id="159" name="Google Shape;159;p4"/>
          <p:cNvGrpSpPr/>
          <p:nvPr/>
        </p:nvGrpSpPr>
        <p:grpSpPr>
          <a:xfrm>
            <a:off x="0" y="0"/>
            <a:ext cx="12192000" cy="6858000"/>
            <a:chOff x="0" y="0"/>
            <a:chExt cx="12192000" cy="6858000"/>
          </a:xfrm>
        </p:grpSpPr>
        <p:sp>
          <p:nvSpPr>
            <p:cNvPr id="160" name="Google Shape;160;p4"/>
            <p:cNvSpPr/>
            <p:nvPr/>
          </p:nvSpPr>
          <p:spPr>
            <a:xfrm>
              <a:off x="0" y="0"/>
              <a:ext cx="704850" cy="34671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1" name="Google Shape;161;p4"/>
            <p:cNvSpPr/>
            <p:nvPr/>
          </p:nvSpPr>
          <p:spPr>
            <a:xfrm>
              <a:off x="11487150" y="3390900"/>
              <a:ext cx="704850" cy="34671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62" name="Google Shape;162;p4"/>
          <p:cNvSpPr>
            <a:spLocks noGrp="1"/>
          </p:cNvSpPr>
          <p:nvPr>
            <p:ph type="pic" idx="2"/>
          </p:nvPr>
        </p:nvSpPr>
        <p:spPr>
          <a:xfrm>
            <a:off x="1143000" y="1773324"/>
            <a:ext cx="9906000" cy="3467100"/>
          </a:xfrm>
          <a:prstGeom prst="rect">
            <a:avLst/>
          </a:prstGeom>
          <a:noFill/>
          <a:ln>
            <a:noFill/>
          </a:ln>
        </p:spPr>
        <p:txBody>
          <a:bodyPr/>
          <a:lstStyle/>
          <a:p>
            <a:endParaRPr lang="en-I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31"/>
          <p:cNvSpPr/>
          <p:nvPr/>
        </p:nvSpPr>
        <p:spPr>
          <a:xfrm>
            <a:off x="362632" y="3884752"/>
            <a:ext cx="3366856" cy="21698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d-ID" sz="100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 Tincidunt Eget Ante Tincidunt, Eros In Auctor Fringilla Praesent At Diam. Lorem Ipsum Dolor Sit Amet, Lacus Nulla Ac Netus Nibh Aliquet, Lorem Ipsum Dolor Sitlorem Ipsum Dolor Sit Amet, Lacus Nulla Ac Netus Nibh Aliquet, Porttitor Ligula Justo</a:t>
            </a:r>
            <a:endParaRPr>
              <a:solidFill>
                <a:schemeClr val="tx1"/>
              </a:solidFill>
            </a:endParaRPr>
          </a:p>
        </p:txBody>
      </p:sp>
      <p:sp>
        <p:nvSpPr>
          <p:cNvPr id="579" name="Google Shape;579;p31"/>
          <p:cNvSpPr/>
          <p:nvPr/>
        </p:nvSpPr>
        <p:spPr>
          <a:xfrm>
            <a:off x="0" y="3018776"/>
            <a:ext cx="1959428" cy="674706"/>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0" name="Google Shape;580;p31"/>
          <p:cNvSpPr txBox="1"/>
          <p:nvPr/>
        </p:nvSpPr>
        <p:spPr>
          <a:xfrm>
            <a:off x="362632" y="3117906"/>
            <a:ext cx="14484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1200" b="1" dirty="0">
                <a:solidFill>
                  <a:schemeClr val="lt1"/>
                </a:solidFill>
                <a:latin typeface="Georgia" panose="02040502050405020303" pitchFamily="18" charset="0"/>
                <a:ea typeface="Raleway"/>
                <a:cs typeface="Raleway"/>
                <a:sym typeface="Raleway"/>
              </a:rPr>
              <a:t>Company SAMPLE TITLE</a:t>
            </a:r>
            <a:endParaRPr sz="1200" b="1" dirty="0">
              <a:solidFill>
                <a:schemeClr val="lt1"/>
              </a:solidFill>
              <a:latin typeface="Georgia" panose="02040502050405020303" pitchFamily="18" charset="0"/>
              <a:ea typeface="Raleway"/>
              <a:cs typeface="Raleway"/>
              <a:sym typeface="Raleway"/>
            </a:endParaRPr>
          </a:p>
        </p:txBody>
      </p:sp>
      <p:sp>
        <p:nvSpPr>
          <p:cNvPr id="581" name="Google Shape;581;p31"/>
          <p:cNvSpPr txBox="1"/>
          <p:nvPr/>
        </p:nvSpPr>
        <p:spPr>
          <a:xfrm>
            <a:off x="362633" y="1380854"/>
            <a:ext cx="213291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3600" b="1" dirty="0">
                <a:solidFill>
                  <a:srgbClr val="002060"/>
                </a:solidFill>
                <a:latin typeface="Georgia" panose="02040502050405020303" pitchFamily="18" charset="0"/>
                <a:ea typeface="Raleway ExtraBold"/>
                <a:cs typeface="Raleway ExtraBold"/>
                <a:sym typeface="Raleway ExtraBold"/>
              </a:rPr>
              <a:t>CHART</a:t>
            </a:r>
            <a:r>
              <a:rPr lang="id-ID" sz="3600" dirty="0">
                <a:solidFill>
                  <a:srgbClr val="002060"/>
                </a:solidFill>
                <a:latin typeface="Georgia" panose="02040502050405020303" pitchFamily="18" charset="0"/>
                <a:ea typeface="Raleway"/>
                <a:cs typeface="Raleway"/>
                <a:sym typeface="Raleway"/>
              </a:rPr>
              <a:t> SLIDES</a:t>
            </a:r>
            <a:endParaRPr sz="3600" dirty="0">
              <a:solidFill>
                <a:srgbClr val="002060"/>
              </a:solidFill>
              <a:latin typeface="Georgia" panose="02040502050405020303" pitchFamily="18" charset="0"/>
              <a:ea typeface="Raleway"/>
              <a:cs typeface="Raleway"/>
              <a:sym typeface="Raleway"/>
            </a:endParaRPr>
          </a:p>
        </p:txBody>
      </p:sp>
      <p:sp>
        <p:nvSpPr>
          <p:cNvPr id="582" name="Google Shape;582;p31"/>
          <p:cNvSpPr/>
          <p:nvPr/>
        </p:nvSpPr>
        <p:spPr>
          <a:xfrm>
            <a:off x="5561654" y="5685245"/>
            <a:ext cx="4378443"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1050" dirty="0">
                <a:solidFill>
                  <a:schemeClr val="tx1"/>
                </a:solidFill>
                <a:latin typeface="Montserrat Medium"/>
                <a:ea typeface="Montserrat Medium"/>
                <a:cs typeface="Montserrat Medium"/>
                <a:sym typeface="Montserrat Medium"/>
              </a:rPr>
              <a:t>Lorem ipsum dolor sit amet, lacus nulla ac netus nibh aliquet, porttitor ligula justo libero vivamus porttitor dolor, conubia mollit. Sapien nam suspendisse, tincidunt eget ante tincidunt, eros in auctor fringilla praesent at diam. </a:t>
            </a:r>
            <a:endParaRPr dirty="0">
              <a:solidFill>
                <a:schemeClr val="tx1"/>
              </a:solidFill>
            </a:endParaRPr>
          </a:p>
        </p:txBody>
      </p:sp>
      <p:sp>
        <p:nvSpPr>
          <p:cNvPr id="583" name="Google Shape;583;p31"/>
          <p:cNvSpPr txBox="1"/>
          <p:nvPr/>
        </p:nvSpPr>
        <p:spPr>
          <a:xfrm>
            <a:off x="4494396" y="5685245"/>
            <a:ext cx="97224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1800">
                <a:solidFill>
                  <a:srgbClr val="171616"/>
                </a:solidFill>
                <a:latin typeface="Raleway"/>
                <a:ea typeface="Raleway"/>
                <a:cs typeface="Raleway"/>
                <a:sym typeface="Raleway"/>
              </a:rPr>
              <a:t>NOTE :</a:t>
            </a:r>
            <a:endParaRPr sz="1800">
              <a:solidFill>
                <a:srgbClr val="171616"/>
              </a:solidFill>
              <a:latin typeface="Raleway ExtraBold"/>
              <a:ea typeface="Raleway ExtraBold"/>
              <a:cs typeface="Raleway ExtraBold"/>
              <a:sym typeface="Raleway ExtraBold"/>
            </a:endParaRPr>
          </a:p>
        </p:txBody>
      </p:sp>
      <p:graphicFrame>
        <p:nvGraphicFramePr>
          <p:cNvPr id="584" name="Google Shape;584;p31"/>
          <p:cNvGraphicFramePr/>
          <p:nvPr>
            <p:extLst>
              <p:ext uri="{D42A27DB-BD31-4B8C-83A1-F6EECF244321}">
                <p14:modId xmlns:p14="http://schemas.microsoft.com/office/powerpoint/2010/main" val="430258336"/>
              </p:ext>
            </p:extLst>
          </p:nvPr>
        </p:nvGraphicFramePr>
        <p:xfrm>
          <a:off x="4494396" y="892584"/>
          <a:ext cx="6559550" cy="425238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32"/>
          <p:cNvSpPr/>
          <p:nvPr/>
        </p:nvSpPr>
        <p:spPr>
          <a:xfrm rot="-5400000">
            <a:off x="784143" y="2633847"/>
            <a:ext cx="1507848" cy="1397465"/>
          </a:xfrm>
          <a:prstGeom prst="hexagon">
            <a:avLst>
              <a:gd name="adj" fmla="val 25000"/>
              <a:gd name="vf" fmla="val 115470"/>
            </a:avLst>
          </a:prstGeom>
          <a:solidFill>
            <a:srgbClr val="002060"/>
          </a:solidFill>
          <a:ln>
            <a:noFill/>
          </a:ln>
          <a:effectLst>
            <a:outerShdw blurRad="6350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0" name="Google Shape;590;p32"/>
          <p:cNvSpPr/>
          <p:nvPr/>
        </p:nvSpPr>
        <p:spPr>
          <a:xfrm rot="-5400000">
            <a:off x="3063111" y="2633845"/>
            <a:ext cx="1507848" cy="1397465"/>
          </a:xfrm>
          <a:prstGeom prst="hexagon">
            <a:avLst>
              <a:gd name="adj" fmla="val 25000"/>
              <a:gd name="vf" fmla="val 115470"/>
            </a:avLst>
          </a:prstGeom>
          <a:solidFill>
            <a:srgbClr val="002060"/>
          </a:solidFill>
          <a:ln>
            <a:noFill/>
          </a:ln>
          <a:effectLst>
            <a:outerShdw blurRad="6350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91" name="Google Shape;591;p32"/>
          <p:cNvSpPr/>
          <p:nvPr/>
        </p:nvSpPr>
        <p:spPr>
          <a:xfrm rot="-5400000">
            <a:off x="5342079" y="2633845"/>
            <a:ext cx="1507848" cy="1397465"/>
          </a:xfrm>
          <a:prstGeom prst="hexagon">
            <a:avLst>
              <a:gd name="adj" fmla="val 25000"/>
              <a:gd name="vf" fmla="val 115470"/>
            </a:avLst>
          </a:prstGeom>
          <a:solidFill>
            <a:srgbClr val="002060"/>
          </a:solidFill>
          <a:ln>
            <a:noFill/>
          </a:ln>
          <a:effectLst>
            <a:outerShdw blurRad="6350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92" name="Google Shape;592;p32"/>
          <p:cNvSpPr/>
          <p:nvPr/>
        </p:nvSpPr>
        <p:spPr>
          <a:xfrm rot="-5400000">
            <a:off x="7621048" y="2633845"/>
            <a:ext cx="1507848" cy="1397465"/>
          </a:xfrm>
          <a:prstGeom prst="hexagon">
            <a:avLst>
              <a:gd name="adj" fmla="val 25000"/>
              <a:gd name="vf" fmla="val 115470"/>
            </a:avLst>
          </a:prstGeom>
          <a:solidFill>
            <a:srgbClr val="002060"/>
          </a:solidFill>
          <a:ln>
            <a:noFill/>
          </a:ln>
          <a:effectLst>
            <a:outerShdw blurRad="6350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93" name="Google Shape;593;p32"/>
          <p:cNvSpPr/>
          <p:nvPr/>
        </p:nvSpPr>
        <p:spPr>
          <a:xfrm rot="-5400000">
            <a:off x="9900017" y="2633845"/>
            <a:ext cx="1507848" cy="1397465"/>
          </a:xfrm>
          <a:prstGeom prst="hexagon">
            <a:avLst>
              <a:gd name="adj" fmla="val 25000"/>
              <a:gd name="vf" fmla="val 115470"/>
            </a:avLst>
          </a:prstGeom>
          <a:solidFill>
            <a:srgbClr val="002060"/>
          </a:solidFill>
          <a:ln>
            <a:noFill/>
          </a:ln>
          <a:effectLst>
            <a:outerShdw blurRad="6350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94" name="Google Shape;594;p32"/>
          <p:cNvSpPr txBox="1"/>
          <p:nvPr/>
        </p:nvSpPr>
        <p:spPr>
          <a:xfrm>
            <a:off x="753545" y="4389805"/>
            <a:ext cx="1569043"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200" b="1">
                <a:solidFill>
                  <a:srgbClr val="002060"/>
                </a:solidFill>
                <a:latin typeface="Georgia" panose="02040502050405020303" pitchFamily="18" charset="0"/>
                <a:ea typeface="Raleway"/>
                <a:cs typeface="Raleway"/>
                <a:sym typeface="Raleway"/>
              </a:rPr>
              <a:t>THE TITLE</a:t>
            </a:r>
            <a:endParaRPr sz="1200" b="1">
              <a:solidFill>
                <a:srgbClr val="002060"/>
              </a:solidFill>
              <a:latin typeface="Georgia" panose="02040502050405020303" pitchFamily="18" charset="0"/>
              <a:ea typeface="Raleway"/>
              <a:cs typeface="Raleway"/>
              <a:sym typeface="Raleway"/>
            </a:endParaRPr>
          </a:p>
        </p:txBody>
      </p:sp>
      <p:sp>
        <p:nvSpPr>
          <p:cNvPr id="595" name="Google Shape;595;p32"/>
          <p:cNvSpPr/>
          <p:nvPr/>
        </p:nvSpPr>
        <p:spPr>
          <a:xfrm>
            <a:off x="546433" y="4801293"/>
            <a:ext cx="1983265" cy="10618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050" dirty="0">
                <a:solidFill>
                  <a:schemeClr val="tx1"/>
                </a:solidFill>
                <a:latin typeface="Montserrat Medium"/>
                <a:ea typeface="Montserrat Medium"/>
                <a:cs typeface="Montserrat Medium"/>
                <a:sym typeface="Montserrat Medium"/>
              </a:rPr>
              <a:t>Lorem ipsum dolor sit amet, lacus nulla ac netus nibh aliquet, porttitor ligula justo libero vivamus porttitor dolor, conubia mollit. </a:t>
            </a:r>
            <a:endParaRPr dirty="0">
              <a:solidFill>
                <a:schemeClr val="tx1"/>
              </a:solidFill>
            </a:endParaRPr>
          </a:p>
        </p:txBody>
      </p:sp>
      <p:sp>
        <p:nvSpPr>
          <p:cNvPr id="596" name="Google Shape;596;p32"/>
          <p:cNvSpPr txBox="1"/>
          <p:nvPr/>
        </p:nvSpPr>
        <p:spPr>
          <a:xfrm>
            <a:off x="3032514" y="4389805"/>
            <a:ext cx="1569043"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200" b="1">
                <a:solidFill>
                  <a:srgbClr val="002060"/>
                </a:solidFill>
                <a:latin typeface="Georgia" panose="02040502050405020303" pitchFamily="18" charset="0"/>
                <a:ea typeface="Raleway"/>
                <a:cs typeface="Raleway"/>
                <a:sym typeface="Raleway"/>
              </a:rPr>
              <a:t>THE TITLE</a:t>
            </a:r>
            <a:endParaRPr sz="1200" b="1">
              <a:solidFill>
                <a:srgbClr val="002060"/>
              </a:solidFill>
              <a:latin typeface="Georgia" panose="02040502050405020303" pitchFamily="18" charset="0"/>
              <a:ea typeface="Raleway"/>
              <a:cs typeface="Raleway"/>
              <a:sym typeface="Raleway"/>
            </a:endParaRPr>
          </a:p>
        </p:txBody>
      </p:sp>
      <p:sp>
        <p:nvSpPr>
          <p:cNvPr id="597" name="Google Shape;597;p32"/>
          <p:cNvSpPr/>
          <p:nvPr/>
        </p:nvSpPr>
        <p:spPr>
          <a:xfrm>
            <a:off x="2825402" y="4801293"/>
            <a:ext cx="1983265" cy="10618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050">
                <a:solidFill>
                  <a:schemeClr val="tx1"/>
                </a:solidFill>
                <a:latin typeface="Montserrat Medium"/>
                <a:ea typeface="Montserrat Medium"/>
                <a:cs typeface="Montserrat Medium"/>
                <a:sym typeface="Montserrat Medium"/>
              </a:rPr>
              <a:t>Lorem ipsum dolor sit amet, lacus nulla ac netus nibh aliquet, porttitor ligula justo libero vivamus porttitor dolor, conubia mollit. </a:t>
            </a:r>
            <a:endParaRPr>
              <a:solidFill>
                <a:schemeClr val="tx1"/>
              </a:solidFill>
            </a:endParaRPr>
          </a:p>
        </p:txBody>
      </p:sp>
      <p:sp>
        <p:nvSpPr>
          <p:cNvPr id="598" name="Google Shape;598;p32"/>
          <p:cNvSpPr txBox="1"/>
          <p:nvPr/>
        </p:nvSpPr>
        <p:spPr>
          <a:xfrm>
            <a:off x="5311482" y="4389805"/>
            <a:ext cx="1569043"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200" b="1">
                <a:solidFill>
                  <a:srgbClr val="002060"/>
                </a:solidFill>
                <a:latin typeface="Georgia" panose="02040502050405020303" pitchFamily="18" charset="0"/>
                <a:ea typeface="Raleway"/>
                <a:cs typeface="Raleway"/>
                <a:sym typeface="Raleway"/>
              </a:rPr>
              <a:t>THE TITLE</a:t>
            </a:r>
            <a:endParaRPr sz="1200" b="1">
              <a:solidFill>
                <a:srgbClr val="002060"/>
              </a:solidFill>
              <a:latin typeface="Georgia" panose="02040502050405020303" pitchFamily="18" charset="0"/>
              <a:ea typeface="Raleway"/>
              <a:cs typeface="Raleway"/>
              <a:sym typeface="Raleway"/>
            </a:endParaRPr>
          </a:p>
        </p:txBody>
      </p:sp>
      <p:sp>
        <p:nvSpPr>
          <p:cNvPr id="599" name="Google Shape;599;p32"/>
          <p:cNvSpPr/>
          <p:nvPr/>
        </p:nvSpPr>
        <p:spPr>
          <a:xfrm>
            <a:off x="5104370" y="4801293"/>
            <a:ext cx="1983265" cy="10618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050">
                <a:solidFill>
                  <a:schemeClr val="tx1"/>
                </a:solidFill>
                <a:latin typeface="Montserrat Medium"/>
                <a:ea typeface="Montserrat Medium"/>
                <a:cs typeface="Montserrat Medium"/>
                <a:sym typeface="Montserrat Medium"/>
              </a:rPr>
              <a:t>Lorem ipsum dolor sit amet, lacus nulla ac netus nibh aliquet, porttitor ligula justo libero vivamus porttitor dolor, conubia mollit. </a:t>
            </a:r>
            <a:endParaRPr>
              <a:solidFill>
                <a:schemeClr val="tx1"/>
              </a:solidFill>
            </a:endParaRPr>
          </a:p>
        </p:txBody>
      </p:sp>
      <p:sp>
        <p:nvSpPr>
          <p:cNvPr id="600" name="Google Shape;600;p32"/>
          <p:cNvSpPr txBox="1"/>
          <p:nvPr/>
        </p:nvSpPr>
        <p:spPr>
          <a:xfrm>
            <a:off x="7590451" y="4389805"/>
            <a:ext cx="1569043"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200" b="1">
                <a:solidFill>
                  <a:srgbClr val="002060"/>
                </a:solidFill>
                <a:latin typeface="Georgia" panose="02040502050405020303" pitchFamily="18" charset="0"/>
                <a:ea typeface="Raleway"/>
                <a:cs typeface="Raleway"/>
                <a:sym typeface="Raleway"/>
              </a:rPr>
              <a:t>THE TITLE</a:t>
            </a:r>
            <a:endParaRPr sz="1200" b="1">
              <a:solidFill>
                <a:srgbClr val="002060"/>
              </a:solidFill>
              <a:latin typeface="Georgia" panose="02040502050405020303" pitchFamily="18" charset="0"/>
              <a:ea typeface="Raleway"/>
              <a:cs typeface="Raleway"/>
              <a:sym typeface="Raleway"/>
            </a:endParaRPr>
          </a:p>
        </p:txBody>
      </p:sp>
      <p:sp>
        <p:nvSpPr>
          <p:cNvPr id="601" name="Google Shape;601;p32"/>
          <p:cNvSpPr/>
          <p:nvPr/>
        </p:nvSpPr>
        <p:spPr>
          <a:xfrm>
            <a:off x="7383339" y="4801293"/>
            <a:ext cx="1983265" cy="10618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050">
                <a:solidFill>
                  <a:schemeClr val="tx1"/>
                </a:solidFill>
                <a:latin typeface="Montserrat Medium"/>
                <a:ea typeface="Montserrat Medium"/>
                <a:cs typeface="Montserrat Medium"/>
                <a:sym typeface="Montserrat Medium"/>
              </a:rPr>
              <a:t>Lorem ipsum dolor sit amet, lacus nulla ac netus nibh aliquet, porttitor ligula justo libero vivamus porttitor dolor, conubia mollit. </a:t>
            </a:r>
            <a:endParaRPr>
              <a:solidFill>
                <a:schemeClr val="tx1"/>
              </a:solidFill>
            </a:endParaRPr>
          </a:p>
        </p:txBody>
      </p:sp>
      <p:sp>
        <p:nvSpPr>
          <p:cNvPr id="602" name="Google Shape;602;p32"/>
          <p:cNvSpPr txBox="1"/>
          <p:nvPr/>
        </p:nvSpPr>
        <p:spPr>
          <a:xfrm>
            <a:off x="9869420" y="4389805"/>
            <a:ext cx="1569043"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200" b="1">
                <a:solidFill>
                  <a:srgbClr val="002060"/>
                </a:solidFill>
                <a:latin typeface="Georgia" panose="02040502050405020303" pitchFamily="18" charset="0"/>
                <a:ea typeface="Raleway"/>
                <a:cs typeface="Raleway"/>
                <a:sym typeface="Raleway"/>
              </a:rPr>
              <a:t>THE TITLE</a:t>
            </a:r>
            <a:endParaRPr sz="1200" b="1">
              <a:solidFill>
                <a:srgbClr val="002060"/>
              </a:solidFill>
              <a:latin typeface="Georgia" panose="02040502050405020303" pitchFamily="18" charset="0"/>
              <a:ea typeface="Raleway"/>
              <a:cs typeface="Raleway"/>
              <a:sym typeface="Raleway"/>
            </a:endParaRPr>
          </a:p>
        </p:txBody>
      </p:sp>
      <p:sp>
        <p:nvSpPr>
          <p:cNvPr id="603" name="Google Shape;603;p32"/>
          <p:cNvSpPr/>
          <p:nvPr/>
        </p:nvSpPr>
        <p:spPr>
          <a:xfrm>
            <a:off x="9662308" y="4801293"/>
            <a:ext cx="1983265" cy="10618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050">
                <a:solidFill>
                  <a:schemeClr val="tx1"/>
                </a:solidFill>
                <a:latin typeface="Montserrat Medium"/>
                <a:ea typeface="Montserrat Medium"/>
                <a:cs typeface="Montserrat Medium"/>
                <a:sym typeface="Montserrat Medium"/>
              </a:rPr>
              <a:t>Lorem ipsum dolor sit amet, lacus nulla ac netus nibh aliquet, porttitor ligula justo libero vivamus porttitor dolor, conubia mollit. </a:t>
            </a:r>
            <a:endParaRPr>
              <a:solidFill>
                <a:schemeClr val="tx1"/>
              </a:solidFill>
            </a:endParaRPr>
          </a:p>
        </p:txBody>
      </p:sp>
      <p:sp>
        <p:nvSpPr>
          <p:cNvPr id="604" name="Google Shape;604;p32"/>
          <p:cNvSpPr/>
          <p:nvPr/>
        </p:nvSpPr>
        <p:spPr>
          <a:xfrm>
            <a:off x="3613054" y="3077975"/>
            <a:ext cx="407962" cy="443528"/>
          </a:xfrm>
          <a:custGeom>
            <a:avLst/>
            <a:gdLst/>
            <a:ahLst/>
            <a:cxnLst/>
            <a:rect l="l" t="t" r="r" b="b"/>
            <a:pathLst>
              <a:path w="165" h="177" extrusionOk="0">
                <a:moveTo>
                  <a:pt x="153" y="99"/>
                </a:moveTo>
                <a:cubicBezTo>
                  <a:pt x="143" y="90"/>
                  <a:pt x="128" y="87"/>
                  <a:pt x="109" y="88"/>
                </a:cubicBezTo>
                <a:cubicBezTo>
                  <a:pt x="121" y="79"/>
                  <a:pt x="130" y="65"/>
                  <a:pt x="130" y="48"/>
                </a:cubicBezTo>
                <a:cubicBezTo>
                  <a:pt x="130" y="22"/>
                  <a:pt x="108" y="0"/>
                  <a:pt x="82" y="0"/>
                </a:cubicBezTo>
                <a:cubicBezTo>
                  <a:pt x="55" y="0"/>
                  <a:pt x="34" y="22"/>
                  <a:pt x="34" y="48"/>
                </a:cubicBezTo>
                <a:cubicBezTo>
                  <a:pt x="34" y="64"/>
                  <a:pt x="41" y="78"/>
                  <a:pt x="53" y="87"/>
                </a:cubicBezTo>
                <a:cubicBezTo>
                  <a:pt x="39" y="85"/>
                  <a:pt x="9" y="86"/>
                  <a:pt x="0" y="118"/>
                </a:cubicBezTo>
                <a:cubicBezTo>
                  <a:pt x="0" y="118"/>
                  <a:pt x="0" y="118"/>
                  <a:pt x="0" y="119"/>
                </a:cubicBezTo>
                <a:cubicBezTo>
                  <a:pt x="0" y="173"/>
                  <a:pt x="0" y="173"/>
                  <a:pt x="0" y="173"/>
                </a:cubicBezTo>
                <a:cubicBezTo>
                  <a:pt x="0" y="175"/>
                  <a:pt x="2" y="177"/>
                  <a:pt x="4" y="177"/>
                </a:cubicBezTo>
                <a:cubicBezTo>
                  <a:pt x="161" y="177"/>
                  <a:pt x="161" y="177"/>
                  <a:pt x="161" y="177"/>
                </a:cubicBezTo>
                <a:cubicBezTo>
                  <a:pt x="164" y="177"/>
                  <a:pt x="165" y="175"/>
                  <a:pt x="165" y="173"/>
                </a:cubicBezTo>
                <a:cubicBezTo>
                  <a:pt x="165" y="121"/>
                  <a:pt x="165" y="121"/>
                  <a:pt x="165" y="121"/>
                </a:cubicBezTo>
                <a:cubicBezTo>
                  <a:pt x="165" y="121"/>
                  <a:pt x="165" y="121"/>
                  <a:pt x="165" y="121"/>
                </a:cubicBezTo>
                <a:cubicBezTo>
                  <a:pt x="165" y="121"/>
                  <a:pt x="164" y="109"/>
                  <a:pt x="153" y="99"/>
                </a:cubicBezTo>
                <a:close/>
                <a:moveTo>
                  <a:pt x="41" y="48"/>
                </a:moveTo>
                <a:cubicBezTo>
                  <a:pt x="41" y="25"/>
                  <a:pt x="59" y="7"/>
                  <a:pt x="82" y="7"/>
                </a:cubicBezTo>
                <a:cubicBezTo>
                  <a:pt x="104" y="7"/>
                  <a:pt x="123" y="25"/>
                  <a:pt x="123" y="48"/>
                </a:cubicBezTo>
                <a:cubicBezTo>
                  <a:pt x="123" y="71"/>
                  <a:pt x="105" y="89"/>
                  <a:pt x="82" y="90"/>
                </a:cubicBezTo>
                <a:cubicBezTo>
                  <a:pt x="82" y="90"/>
                  <a:pt x="82" y="90"/>
                  <a:pt x="82" y="90"/>
                </a:cubicBezTo>
                <a:cubicBezTo>
                  <a:pt x="59" y="89"/>
                  <a:pt x="41" y="71"/>
                  <a:pt x="41" y="48"/>
                </a:cubicBezTo>
                <a:close/>
                <a:moveTo>
                  <a:pt x="81" y="104"/>
                </a:moveTo>
                <a:cubicBezTo>
                  <a:pt x="85" y="104"/>
                  <a:pt x="85" y="104"/>
                  <a:pt x="85" y="104"/>
                </a:cubicBezTo>
                <a:cubicBezTo>
                  <a:pt x="90" y="115"/>
                  <a:pt x="90" y="115"/>
                  <a:pt x="90" y="115"/>
                </a:cubicBezTo>
                <a:cubicBezTo>
                  <a:pt x="83" y="129"/>
                  <a:pt x="83" y="129"/>
                  <a:pt x="83" y="129"/>
                </a:cubicBezTo>
                <a:cubicBezTo>
                  <a:pt x="77" y="118"/>
                  <a:pt x="77" y="118"/>
                  <a:pt x="77" y="118"/>
                </a:cubicBezTo>
                <a:lnTo>
                  <a:pt x="81" y="104"/>
                </a:lnTo>
                <a:close/>
                <a:moveTo>
                  <a:pt x="77" y="97"/>
                </a:moveTo>
                <a:cubicBezTo>
                  <a:pt x="77" y="95"/>
                  <a:pt x="78" y="94"/>
                  <a:pt x="79" y="94"/>
                </a:cubicBezTo>
                <a:cubicBezTo>
                  <a:pt x="86" y="94"/>
                  <a:pt x="86" y="94"/>
                  <a:pt x="86" y="94"/>
                </a:cubicBezTo>
                <a:cubicBezTo>
                  <a:pt x="87" y="94"/>
                  <a:pt x="88" y="95"/>
                  <a:pt x="88" y="97"/>
                </a:cubicBezTo>
                <a:cubicBezTo>
                  <a:pt x="88" y="98"/>
                  <a:pt x="87" y="99"/>
                  <a:pt x="86" y="99"/>
                </a:cubicBezTo>
                <a:cubicBezTo>
                  <a:pt x="79" y="99"/>
                  <a:pt x="79" y="99"/>
                  <a:pt x="79" y="99"/>
                </a:cubicBezTo>
                <a:cubicBezTo>
                  <a:pt x="78" y="99"/>
                  <a:pt x="77" y="98"/>
                  <a:pt x="77" y="97"/>
                </a:cubicBezTo>
                <a:close/>
                <a:moveTo>
                  <a:pt x="89" y="103"/>
                </a:moveTo>
                <a:cubicBezTo>
                  <a:pt x="92" y="102"/>
                  <a:pt x="93" y="100"/>
                  <a:pt x="93" y="97"/>
                </a:cubicBezTo>
                <a:cubicBezTo>
                  <a:pt x="93" y="96"/>
                  <a:pt x="93" y="96"/>
                  <a:pt x="93" y="95"/>
                </a:cubicBezTo>
                <a:cubicBezTo>
                  <a:pt x="96" y="94"/>
                  <a:pt x="99" y="93"/>
                  <a:pt x="101" y="92"/>
                </a:cubicBezTo>
                <a:cubicBezTo>
                  <a:pt x="93" y="110"/>
                  <a:pt x="93" y="110"/>
                  <a:pt x="93" y="110"/>
                </a:cubicBezTo>
                <a:lnTo>
                  <a:pt x="89" y="103"/>
                </a:lnTo>
                <a:close/>
                <a:moveTo>
                  <a:pt x="76" y="104"/>
                </a:moveTo>
                <a:cubicBezTo>
                  <a:pt x="74" y="112"/>
                  <a:pt x="74" y="112"/>
                  <a:pt x="74" y="112"/>
                </a:cubicBezTo>
                <a:cubicBezTo>
                  <a:pt x="65" y="93"/>
                  <a:pt x="65" y="93"/>
                  <a:pt x="65" y="93"/>
                </a:cubicBezTo>
                <a:cubicBezTo>
                  <a:pt x="67" y="94"/>
                  <a:pt x="69" y="95"/>
                  <a:pt x="72" y="95"/>
                </a:cubicBezTo>
                <a:cubicBezTo>
                  <a:pt x="72" y="96"/>
                  <a:pt x="72" y="96"/>
                  <a:pt x="72" y="97"/>
                </a:cubicBezTo>
                <a:cubicBezTo>
                  <a:pt x="72" y="100"/>
                  <a:pt x="74" y="102"/>
                  <a:pt x="76" y="104"/>
                </a:cubicBezTo>
                <a:close/>
                <a:moveTo>
                  <a:pt x="158" y="170"/>
                </a:moveTo>
                <a:cubicBezTo>
                  <a:pt x="7" y="170"/>
                  <a:pt x="7" y="170"/>
                  <a:pt x="7" y="170"/>
                </a:cubicBezTo>
                <a:cubicBezTo>
                  <a:pt x="7" y="119"/>
                  <a:pt x="7" y="119"/>
                  <a:pt x="7" y="119"/>
                </a:cubicBezTo>
                <a:cubicBezTo>
                  <a:pt x="16" y="89"/>
                  <a:pt x="49" y="93"/>
                  <a:pt x="57" y="95"/>
                </a:cubicBezTo>
                <a:cubicBezTo>
                  <a:pt x="79" y="139"/>
                  <a:pt x="79" y="139"/>
                  <a:pt x="79" y="139"/>
                </a:cubicBezTo>
                <a:cubicBezTo>
                  <a:pt x="80" y="140"/>
                  <a:pt x="81" y="141"/>
                  <a:pt x="83" y="141"/>
                </a:cubicBezTo>
                <a:cubicBezTo>
                  <a:pt x="83" y="141"/>
                  <a:pt x="83" y="141"/>
                  <a:pt x="83" y="141"/>
                </a:cubicBezTo>
                <a:cubicBezTo>
                  <a:pt x="84" y="141"/>
                  <a:pt x="85" y="140"/>
                  <a:pt x="86" y="139"/>
                </a:cubicBezTo>
                <a:cubicBezTo>
                  <a:pt x="108" y="95"/>
                  <a:pt x="108" y="95"/>
                  <a:pt x="108" y="95"/>
                </a:cubicBezTo>
                <a:cubicBezTo>
                  <a:pt x="126" y="94"/>
                  <a:pt x="140" y="97"/>
                  <a:pt x="148" y="104"/>
                </a:cubicBezTo>
                <a:cubicBezTo>
                  <a:pt x="157" y="112"/>
                  <a:pt x="158" y="120"/>
                  <a:pt x="158" y="121"/>
                </a:cubicBezTo>
                <a:lnTo>
                  <a:pt x="158" y="1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605" name="Google Shape;605;p32"/>
          <p:cNvGrpSpPr/>
          <p:nvPr/>
        </p:nvGrpSpPr>
        <p:grpSpPr>
          <a:xfrm>
            <a:off x="8148500" y="3077975"/>
            <a:ext cx="452942" cy="418422"/>
            <a:chOff x="7227888" y="3109913"/>
            <a:chExt cx="687388" cy="635000"/>
          </a:xfrm>
        </p:grpSpPr>
        <p:sp>
          <p:nvSpPr>
            <p:cNvPr id="606" name="Google Shape;606;p32"/>
            <p:cNvSpPr/>
            <p:nvPr/>
          </p:nvSpPr>
          <p:spPr>
            <a:xfrm>
              <a:off x="7423151" y="3287713"/>
              <a:ext cx="285750" cy="19050"/>
            </a:xfrm>
            <a:custGeom>
              <a:avLst/>
              <a:gdLst/>
              <a:ahLst/>
              <a:cxnLst/>
              <a:rect l="l" t="t" r="r" b="b"/>
              <a:pathLst>
                <a:path w="76" h="5" extrusionOk="0">
                  <a:moveTo>
                    <a:pt x="2" y="5"/>
                  </a:moveTo>
                  <a:cubicBezTo>
                    <a:pt x="74" y="5"/>
                    <a:pt x="74" y="5"/>
                    <a:pt x="74" y="5"/>
                  </a:cubicBezTo>
                  <a:cubicBezTo>
                    <a:pt x="75" y="5"/>
                    <a:pt x="76" y="4"/>
                    <a:pt x="76" y="3"/>
                  </a:cubicBezTo>
                  <a:cubicBezTo>
                    <a:pt x="76" y="1"/>
                    <a:pt x="75" y="0"/>
                    <a:pt x="74" y="0"/>
                  </a:cubicBezTo>
                  <a:cubicBezTo>
                    <a:pt x="2" y="0"/>
                    <a:pt x="2" y="0"/>
                    <a:pt x="2" y="0"/>
                  </a:cubicBezTo>
                  <a:cubicBezTo>
                    <a:pt x="1" y="0"/>
                    <a:pt x="0" y="1"/>
                    <a:pt x="0" y="3"/>
                  </a:cubicBezTo>
                  <a:cubicBezTo>
                    <a:pt x="0" y="4"/>
                    <a:pt x="1" y="5"/>
                    <a:pt x="2" y="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 name="Google Shape;607;p32"/>
            <p:cNvSpPr/>
            <p:nvPr/>
          </p:nvSpPr>
          <p:spPr>
            <a:xfrm>
              <a:off x="7423151" y="3371850"/>
              <a:ext cx="285750" cy="19050"/>
            </a:xfrm>
            <a:custGeom>
              <a:avLst/>
              <a:gdLst/>
              <a:ahLst/>
              <a:cxnLst/>
              <a:rect l="l" t="t" r="r" b="b"/>
              <a:pathLst>
                <a:path w="76" h="5" extrusionOk="0">
                  <a:moveTo>
                    <a:pt x="76" y="2"/>
                  </a:moveTo>
                  <a:cubicBezTo>
                    <a:pt x="76" y="1"/>
                    <a:pt x="75" y="0"/>
                    <a:pt x="74" y="0"/>
                  </a:cubicBezTo>
                  <a:cubicBezTo>
                    <a:pt x="2" y="0"/>
                    <a:pt x="2" y="0"/>
                    <a:pt x="2" y="0"/>
                  </a:cubicBezTo>
                  <a:cubicBezTo>
                    <a:pt x="1" y="0"/>
                    <a:pt x="0" y="1"/>
                    <a:pt x="0" y="2"/>
                  </a:cubicBezTo>
                  <a:cubicBezTo>
                    <a:pt x="0" y="4"/>
                    <a:pt x="1" y="5"/>
                    <a:pt x="2" y="5"/>
                  </a:cubicBezTo>
                  <a:cubicBezTo>
                    <a:pt x="74" y="5"/>
                    <a:pt x="74" y="5"/>
                    <a:pt x="74" y="5"/>
                  </a:cubicBezTo>
                  <a:cubicBezTo>
                    <a:pt x="75" y="5"/>
                    <a:pt x="76" y="4"/>
                    <a:pt x="76" y="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8" name="Google Shape;608;p32"/>
            <p:cNvSpPr/>
            <p:nvPr/>
          </p:nvSpPr>
          <p:spPr>
            <a:xfrm>
              <a:off x="7227888" y="3109913"/>
              <a:ext cx="687388" cy="635000"/>
            </a:xfrm>
            <a:custGeom>
              <a:avLst/>
              <a:gdLst/>
              <a:ahLst/>
              <a:cxnLst/>
              <a:rect l="l" t="t" r="r" b="b"/>
              <a:pathLst>
                <a:path w="183" h="167" extrusionOk="0">
                  <a:moveTo>
                    <a:pt x="181" y="65"/>
                  </a:moveTo>
                  <a:cubicBezTo>
                    <a:pt x="151" y="43"/>
                    <a:pt x="151" y="43"/>
                    <a:pt x="151" y="43"/>
                  </a:cubicBezTo>
                  <a:cubicBezTo>
                    <a:pt x="151" y="38"/>
                    <a:pt x="151" y="38"/>
                    <a:pt x="151" y="38"/>
                  </a:cubicBezTo>
                  <a:cubicBezTo>
                    <a:pt x="151" y="27"/>
                    <a:pt x="142" y="19"/>
                    <a:pt x="131" y="19"/>
                  </a:cubicBezTo>
                  <a:cubicBezTo>
                    <a:pt x="118" y="19"/>
                    <a:pt x="118" y="19"/>
                    <a:pt x="118" y="19"/>
                  </a:cubicBezTo>
                  <a:cubicBezTo>
                    <a:pt x="93" y="1"/>
                    <a:pt x="93" y="1"/>
                    <a:pt x="93" y="1"/>
                  </a:cubicBezTo>
                  <a:cubicBezTo>
                    <a:pt x="92" y="0"/>
                    <a:pt x="90" y="0"/>
                    <a:pt x="89" y="1"/>
                  </a:cubicBezTo>
                  <a:cubicBezTo>
                    <a:pt x="65" y="19"/>
                    <a:pt x="65" y="19"/>
                    <a:pt x="65" y="19"/>
                  </a:cubicBezTo>
                  <a:cubicBezTo>
                    <a:pt x="51" y="19"/>
                    <a:pt x="51" y="19"/>
                    <a:pt x="51" y="19"/>
                  </a:cubicBezTo>
                  <a:cubicBezTo>
                    <a:pt x="40" y="19"/>
                    <a:pt x="31" y="27"/>
                    <a:pt x="31" y="38"/>
                  </a:cubicBezTo>
                  <a:cubicBezTo>
                    <a:pt x="31" y="43"/>
                    <a:pt x="31" y="43"/>
                    <a:pt x="31" y="43"/>
                  </a:cubicBezTo>
                  <a:cubicBezTo>
                    <a:pt x="1" y="65"/>
                    <a:pt x="1" y="65"/>
                    <a:pt x="1" y="65"/>
                  </a:cubicBezTo>
                  <a:cubicBezTo>
                    <a:pt x="0" y="66"/>
                    <a:pt x="0" y="67"/>
                    <a:pt x="0" y="68"/>
                  </a:cubicBezTo>
                  <a:cubicBezTo>
                    <a:pt x="0" y="68"/>
                    <a:pt x="0" y="69"/>
                    <a:pt x="0" y="69"/>
                  </a:cubicBezTo>
                  <a:cubicBezTo>
                    <a:pt x="0" y="69"/>
                    <a:pt x="0" y="69"/>
                    <a:pt x="0" y="69"/>
                  </a:cubicBezTo>
                  <a:cubicBezTo>
                    <a:pt x="0" y="160"/>
                    <a:pt x="0" y="160"/>
                    <a:pt x="0" y="160"/>
                  </a:cubicBezTo>
                  <a:cubicBezTo>
                    <a:pt x="0" y="161"/>
                    <a:pt x="0" y="161"/>
                    <a:pt x="0" y="162"/>
                  </a:cubicBezTo>
                  <a:cubicBezTo>
                    <a:pt x="0" y="163"/>
                    <a:pt x="0" y="164"/>
                    <a:pt x="0" y="164"/>
                  </a:cubicBezTo>
                  <a:cubicBezTo>
                    <a:pt x="0" y="166"/>
                    <a:pt x="2" y="167"/>
                    <a:pt x="3" y="167"/>
                  </a:cubicBezTo>
                  <a:cubicBezTo>
                    <a:pt x="179" y="167"/>
                    <a:pt x="179" y="167"/>
                    <a:pt x="179" y="167"/>
                  </a:cubicBezTo>
                  <a:cubicBezTo>
                    <a:pt x="180" y="167"/>
                    <a:pt x="182" y="166"/>
                    <a:pt x="182" y="164"/>
                  </a:cubicBezTo>
                  <a:cubicBezTo>
                    <a:pt x="183" y="164"/>
                    <a:pt x="183" y="163"/>
                    <a:pt x="182" y="162"/>
                  </a:cubicBezTo>
                  <a:cubicBezTo>
                    <a:pt x="182" y="161"/>
                    <a:pt x="183" y="161"/>
                    <a:pt x="183" y="160"/>
                  </a:cubicBezTo>
                  <a:cubicBezTo>
                    <a:pt x="183" y="69"/>
                    <a:pt x="183" y="69"/>
                    <a:pt x="183" y="69"/>
                  </a:cubicBezTo>
                  <a:cubicBezTo>
                    <a:pt x="183" y="69"/>
                    <a:pt x="183" y="69"/>
                    <a:pt x="182" y="69"/>
                  </a:cubicBezTo>
                  <a:cubicBezTo>
                    <a:pt x="183" y="69"/>
                    <a:pt x="183" y="68"/>
                    <a:pt x="183" y="68"/>
                  </a:cubicBezTo>
                  <a:cubicBezTo>
                    <a:pt x="183" y="67"/>
                    <a:pt x="182" y="66"/>
                    <a:pt x="181" y="65"/>
                  </a:cubicBezTo>
                  <a:close/>
                  <a:moveTo>
                    <a:pt x="151" y="52"/>
                  </a:moveTo>
                  <a:cubicBezTo>
                    <a:pt x="173" y="68"/>
                    <a:pt x="173" y="68"/>
                    <a:pt x="173" y="68"/>
                  </a:cubicBezTo>
                  <a:cubicBezTo>
                    <a:pt x="152" y="84"/>
                    <a:pt x="152" y="84"/>
                    <a:pt x="152" y="84"/>
                  </a:cubicBezTo>
                  <a:cubicBezTo>
                    <a:pt x="151" y="85"/>
                    <a:pt x="151" y="85"/>
                    <a:pt x="151" y="85"/>
                  </a:cubicBezTo>
                  <a:lnTo>
                    <a:pt x="151" y="52"/>
                  </a:lnTo>
                  <a:close/>
                  <a:moveTo>
                    <a:pt x="91" y="8"/>
                  </a:moveTo>
                  <a:cubicBezTo>
                    <a:pt x="105" y="19"/>
                    <a:pt x="105" y="19"/>
                    <a:pt x="105" y="19"/>
                  </a:cubicBezTo>
                  <a:cubicBezTo>
                    <a:pt x="77" y="19"/>
                    <a:pt x="77" y="19"/>
                    <a:pt x="77" y="19"/>
                  </a:cubicBezTo>
                  <a:lnTo>
                    <a:pt x="91" y="8"/>
                  </a:lnTo>
                  <a:close/>
                  <a:moveTo>
                    <a:pt x="38" y="38"/>
                  </a:moveTo>
                  <a:cubicBezTo>
                    <a:pt x="38" y="31"/>
                    <a:pt x="44" y="26"/>
                    <a:pt x="51" y="26"/>
                  </a:cubicBezTo>
                  <a:cubicBezTo>
                    <a:pt x="131" y="26"/>
                    <a:pt x="131" y="26"/>
                    <a:pt x="131" y="26"/>
                  </a:cubicBezTo>
                  <a:cubicBezTo>
                    <a:pt x="138" y="26"/>
                    <a:pt x="144" y="31"/>
                    <a:pt x="144" y="38"/>
                  </a:cubicBezTo>
                  <a:cubicBezTo>
                    <a:pt x="144" y="90"/>
                    <a:pt x="144" y="90"/>
                    <a:pt x="144" y="90"/>
                  </a:cubicBezTo>
                  <a:cubicBezTo>
                    <a:pt x="115" y="111"/>
                    <a:pt x="115" y="111"/>
                    <a:pt x="115" y="111"/>
                  </a:cubicBezTo>
                  <a:cubicBezTo>
                    <a:pt x="115" y="111"/>
                    <a:pt x="114" y="112"/>
                    <a:pt x="114" y="112"/>
                  </a:cubicBezTo>
                  <a:cubicBezTo>
                    <a:pt x="91" y="129"/>
                    <a:pt x="91" y="129"/>
                    <a:pt x="91" y="129"/>
                  </a:cubicBezTo>
                  <a:cubicBezTo>
                    <a:pt x="68" y="112"/>
                    <a:pt x="68" y="112"/>
                    <a:pt x="68" y="112"/>
                  </a:cubicBezTo>
                  <a:cubicBezTo>
                    <a:pt x="68" y="112"/>
                    <a:pt x="68" y="112"/>
                    <a:pt x="68" y="112"/>
                  </a:cubicBezTo>
                  <a:cubicBezTo>
                    <a:pt x="68" y="112"/>
                    <a:pt x="68" y="112"/>
                    <a:pt x="68" y="112"/>
                  </a:cubicBezTo>
                  <a:cubicBezTo>
                    <a:pt x="38" y="90"/>
                    <a:pt x="38" y="90"/>
                    <a:pt x="38" y="90"/>
                  </a:cubicBezTo>
                  <a:lnTo>
                    <a:pt x="38" y="38"/>
                  </a:lnTo>
                  <a:close/>
                  <a:moveTo>
                    <a:pt x="31" y="52"/>
                  </a:moveTo>
                  <a:cubicBezTo>
                    <a:pt x="31" y="84"/>
                    <a:pt x="31" y="84"/>
                    <a:pt x="31" y="84"/>
                  </a:cubicBezTo>
                  <a:cubicBezTo>
                    <a:pt x="9" y="68"/>
                    <a:pt x="9" y="68"/>
                    <a:pt x="9" y="68"/>
                  </a:cubicBezTo>
                  <a:lnTo>
                    <a:pt x="31" y="52"/>
                  </a:lnTo>
                  <a:close/>
                  <a:moveTo>
                    <a:pt x="7" y="76"/>
                  </a:moveTo>
                  <a:cubicBezTo>
                    <a:pt x="60" y="115"/>
                    <a:pt x="60" y="115"/>
                    <a:pt x="60" y="115"/>
                  </a:cubicBezTo>
                  <a:cubicBezTo>
                    <a:pt x="7" y="153"/>
                    <a:pt x="7" y="153"/>
                    <a:pt x="7" y="153"/>
                  </a:cubicBezTo>
                  <a:lnTo>
                    <a:pt x="7" y="76"/>
                  </a:lnTo>
                  <a:close/>
                  <a:moveTo>
                    <a:pt x="14" y="160"/>
                  </a:moveTo>
                  <a:cubicBezTo>
                    <a:pt x="66" y="119"/>
                    <a:pt x="66" y="119"/>
                    <a:pt x="66" y="119"/>
                  </a:cubicBezTo>
                  <a:cubicBezTo>
                    <a:pt x="89" y="136"/>
                    <a:pt x="89" y="136"/>
                    <a:pt x="89" y="136"/>
                  </a:cubicBezTo>
                  <a:cubicBezTo>
                    <a:pt x="91" y="137"/>
                    <a:pt x="92" y="137"/>
                    <a:pt x="94" y="136"/>
                  </a:cubicBezTo>
                  <a:cubicBezTo>
                    <a:pt x="116" y="119"/>
                    <a:pt x="116" y="119"/>
                    <a:pt x="116" y="119"/>
                  </a:cubicBezTo>
                  <a:cubicBezTo>
                    <a:pt x="168" y="160"/>
                    <a:pt x="168" y="160"/>
                    <a:pt x="168" y="160"/>
                  </a:cubicBezTo>
                  <a:lnTo>
                    <a:pt x="14" y="160"/>
                  </a:lnTo>
                  <a:close/>
                  <a:moveTo>
                    <a:pt x="175" y="153"/>
                  </a:moveTo>
                  <a:cubicBezTo>
                    <a:pt x="123" y="115"/>
                    <a:pt x="123" y="115"/>
                    <a:pt x="123" y="115"/>
                  </a:cubicBezTo>
                  <a:cubicBezTo>
                    <a:pt x="175" y="76"/>
                    <a:pt x="175" y="76"/>
                    <a:pt x="175" y="76"/>
                  </a:cubicBezTo>
                  <a:lnTo>
                    <a:pt x="175" y="15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09" name="Google Shape;609;p32"/>
          <p:cNvSpPr/>
          <p:nvPr/>
        </p:nvSpPr>
        <p:spPr>
          <a:xfrm>
            <a:off x="5885221" y="3081549"/>
            <a:ext cx="421561" cy="428883"/>
          </a:xfrm>
          <a:custGeom>
            <a:avLst/>
            <a:gdLst/>
            <a:ahLst/>
            <a:cxnLst/>
            <a:rect l="l" t="t" r="r" b="b"/>
            <a:pathLst>
              <a:path w="170" h="171" extrusionOk="0">
                <a:moveTo>
                  <a:pt x="88" y="0"/>
                </a:moveTo>
                <a:cubicBezTo>
                  <a:pt x="80" y="0"/>
                  <a:pt x="80" y="0"/>
                  <a:pt x="80" y="0"/>
                </a:cubicBezTo>
                <a:cubicBezTo>
                  <a:pt x="80" y="0"/>
                  <a:pt x="80" y="0"/>
                  <a:pt x="80" y="0"/>
                </a:cubicBezTo>
                <a:cubicBezTo>
                  <a:pt x="35" y="3"/>
                  <a:pt x="0" y="40"/>
                  <a:pt x="0" y="86"/>
                </a:cubicBezTo>
                <a:cubicBezTo>
                  <a:pt x="0" y="131"/>
                  <a:pt x="35" y="169"/>
                  <a:pt x="80" y="171"/>
                </a:cubicBezTo>
                <a:cubicBezTo>
                  <a:pt x="88" y="171"/>
                  <a:pt x="88" y="171"/>
                  <a:pt x="88" y="171"/>
                </a:cubicBezTo>
                <a:cubicBezTo>
                  <a:pt x="134" y="169"/>
                  <a:pt x="170" y="132"/>
                  <a:pt x="170" y="86"/>
                </a:cubicBezTo>
                <a:cubicBezTo>
                  <a:pt x="170" y="40"/>
                  <a:pt x="134" y="2"/>
                  <a:pt x="88" y="0"/>
                </a:cubicBezTo>
                <a:close/>
                <a:moveTo>
                  <a:pt x="145" y="34"/>
                </a:moveTo>
                <a:cubicBezTo>
                  <a:pt x="139" y="39"/>
                  <a:pt x="132" y="43"/>
                  <a:pt x="125" y="46"/>
                </a:cubicBezTo>
                <a:cubicBezTo>
                  <a:pt x="119" y="31"/>
                  <a:pt x="110" y="18"/>
                  <a:pt x="98" y="8"/>
                </a:cubicBezTo>
                <a:cubicBezTo>
                  <a:pt x="116" y="11"/>
                  <a:pt x="133" y="20"/>
                  <a:pt x="145" y="34"/>
                </a:cubicBezTo>
                <a:close/>
                <a:moveTo>
                  <a:pt x="88" y="8"/>
                </a:moveTo>
                <a:cubicBezTo>
                  <a:pt x="102" y="19"/>
                  <a:pt x="112" y="33"/>
                  <a:pt x="119" y="48"/>
                </a:cubicBezTo>
                <a:cubicBezTo>
                  <a:pt x="109" y="52"/>
                  <a:pt x="99" y="54"/>
                  <a:pt x="88" y="54"/>
                </a:cubicBezTo>
                <a:lnTo>
                  <a:pt x="88" y="8"/>
                </a:lnTo>
                <a:close/>
                <a:moveTo>
                  <a:pt x="88" y="61"/>
                </a:moveTo>
                <a:cubicBezTo>
                  <a:pt x="99" y="60"/>
                  <a:pt x="110" y="58"/>
                  <a:pt x="121" y="55"/>
                </a:cubicBezTo>
                <a:cubicBezTo>
                  <a:pt x="124" y="64"/>
                  <a:pt x="126" y="75"/>
                  <a:pt x="126" y="85"/>
                </a:cubicBezTo>
                <a:cubicBezTo>
                  <a:pt x="88" y="85"/>
                  <a:pt x="88" y="85"/>
                  <a:pt x="88" y="85"/>
                </a:cubicBezTo>
                <a:lnTo>
                  <a:pt x="88" y="61"/>
                </a:lnTo>
                <a:close/>
                <a:moveTo>
                  <a:pt x="88" y="92"/>
                </a:moveTo>
                <a:cubicBezTo>
                  <a:pt x="126" y="92"/>
                  <a:pt x="126" y="92"/>
                  <a:pt x="126" y="92"/>
                </a:cubicBezTo>
                <a:cubicBezTo>
                  <a:pt x="125" y="102"/>
                  <a:pt x="123" y="112"/>
                  <a:pt x="119" y="121"/>
                </a:cubicBezTo>
                <a:cubicBezTo>
                  <a:pt x="109" y="118"/>
                  <a:pt x="99" y="116"/>
                  <a:pt x="88" y="116"/>
                </a:cubicBezTo>
                <a:lnTo>
                  <a:pt x="88" y="92"/>
                </a:lnTo>
                <a:close/>
                <a:moveTo>
                  <a:pt x="70" y="8"/>
                </a:moveTo>
                <a:cubicBezTo>
                  <a:pt x="59" y="18"/>
                  <a:pt x="50" y="31"/>
                  <a:pt x="44" y="45"/>
                </a:cubicBezTo>
                <a:cubicBezTo>
                  <a:pt x="38" y="42"/>
                  <a:pt x="32" y="38"/>
                  <a:pt x="26" y="33"/>
                </a:cubicBezTo>
                <a:cubicBezTo>
                  <a:pt x="38" y="20"/>
                  <a:pt x="53" y="11"/>
                  <a:pt x="70" y="8"/>
                </a:cubicBezTo>
                <a:close/>
                <a:moveTo>
                  <a:pt x="22" y="38"/>
                </a:moveTo>
                <a:cubicBezTo>
                  <a:pt x="28" y="43"/>
                  <a:pt x="35" y="47"/>
                  <a:pt x="42" y="51"/>
                </a:cubicBezTo>
                <a:cubicBezTo>
                  <a:pt x="38" y="62"/>
                  <a:pt x="36" y="73"/>
                  <a:pt x="36" y="85"/>
                </a:cubicBezTo>
                <a:cubicBezTo>
                  <a:pt x="6" y="85"/>
                  <a:pt x="6" y="85"/>
                  <a:pt x="6" y="85"/>
                </a:cubicBezTo>
                <a:cubicBezTo>
                  <a:pt x="6" y="68"/>
                  <a:pt x="12" y="52"/>
                  <a:pt x="22" y="38"/>
                </a:cubicBezTo>
                <a:close/>
                <a:moveTo>
                  <a:pt x="24" y="136"/>
                </a:moveTo>
                <a:cubicBezTo>
                  <a:pt x="14" y="123"/>
                  <a:pt x="8" y="108"/>
                  <a:pt x="6" y="92"/>
                </a:cubicBezTo>
                <a:cubicBezTo>
                  <a:pt x="36" y="92"/>
                  <a:pt x="36" y="92"/>
                  <a:pt x="36" y="92"/>
                </a:cubicBezTo>
                <a:cubicBezTo>
                  <a:pt x="37" y="103"/>
                  <a:pt x="39" y="114"/>
                  <a:pt x="44" y="125"/>
                </a:cubicBezTo>
                <a:cubicBezTo>
                  <a:pt x="37" y="128"/>
                  <a:pt x="30" y="132"/>
                  <a:pt x="24" y="136"/>
                </a:cubicBezTo>
                <a:close/>
                <a:moveTo>
                  <a:pt x="29" y="141"/>
                </a:moveTo>
                <a:cubicBezTo>
                  <a:pt x="34" y="137"/>
                  <a:pt x="40" y="134"/>
                  <a:pt x="46" y="131"/>
                </a:cubicBezTo>
                <a:cubicBezTo>
                  <a:pt x="52" y="143"/>
                  <a:pt x="60" y="154"/>
                  <a:pt x="70" y="163"/>
                </a:cubicBezTo>
                <a:cubicBezTo>
                  <a:pt x="55" y="160"/>
                  <a:pt x="40" y="152"/>
                  <a:pt x="29" y="141"/>
                </a:cubicBezTo>
                <a:close/>
                <a:moveTo>
                  <a:pt x="82" y="164"/>
                </a:moveTo>
                <a:cubicBezTo>
                  <a:pt x="69" y="154"/>
                  <a:pt x="59" y="142"/>
                  <a:pt x="52" y="128"/>
                </a:cubicBezTo>
                <a:cubicBezTo>
                  <a:pt x="62" y="125"/>
                  <a:pt x="71" y="123"/>
                  <a:pt x="82" y="122"/>
                </a:cubicBezTo>
                <a:lnTo>
                  <a:pt x="82" y="164"/>
                </a:lnTo>
                <a:close/>
                <a:moveTo>
                  <a:pt x="82" y="116"/>
                </a:moveTo>
                <a:cubicBezTo>
                  <a:pt x="71" y="116"/>
                  <a:pt x="60" y="118"/>
                  <a:pt x="50" y="122"/>
                </a:cubicBezTo>
                <a:cubicBezTo>
                  <a:pt x="46" y="113"/>
                  <a:pt x="43" y="102"/>
                  <a:pt x="43" y="92"/>
                </a:cubicBezTo>
                <a:cubicBezTo>
                  <a:pt x="82" y="92"/>
                  <a:pt x="82" y="92"/>
                  <a:pt x="82" y="92"/>
                </a:cubicBezTo>
                <a:lnTo>
                  <a:pt x="82" y="116"/>
                </a:lnTo>
                <a:close/>
                <a:moveTo>
                  <a:pt x="82" y="85"/>
                </a:moveTo>
                <a:cubicBezTo>
                  <a:pt x="43" y="85"/>
                  <a:pt x="43" y="85"/>
                  <a:pt x="43" y="85"/>
                </a:cubicBezTo>
                <a:cubicBezTo>
                  <a:pt x="43" y="74"/>
                  <a:pt x="44" y="64"/>
                  <a:pt x="48" y="53"/>
                </a:cubicBezTo>
                <a:cubicBezTo>
                  <a:pt x="59" y="58"/>
                  <a:pt x="70" y="60"/>
                  <a:pt x="82" y="61"/>
                </a:cubicBezTo>
                <a:lnTo>
                  <a:pt x="82" y="85"/>
                </a:lnTo>
                <a:close/>
                <a:moveTo>
                  <a:pt x="82" y="54"/>
                </a:moveTo>
                <a:cubicBezTo>
                  <a:pt x="71" y="53"/>
                  <a:pt x="60" y="51"/>
                  <a:pt x="50" y="47"/>
                </a:cubicBezTo>
                <a:cubicBezTo>
                  <a:pt x="57" y="32"/>
                  <a:pt x="68" y="18"/>
                  <a:pt x="82" y="7"/>
                </a:cubicBezTo>
                <a:lnTo>
                  <a:pt x="82" y="54"/>
                </a:lnTo>
                <a:close/>
                <a:moveTo>
                  <a:pt x="88" y="163"/>
                </a:moveTo>
                <a:cubicBezTo>
                  <a:pt x="88" y="122"/>
                  <a:pt x="88" y="122"/>
                  <a:pt x="88" y="122"/>
                </a:cubicBezTo>
                <a:cubicBezTo>
                  <a:pt x="98" y="123"/>
                  <a:pt x="108" y="124"/>
                  <a:pt x="117" y="127"/>
                </a:cubicBezTo>
                <a:cubicBezTo>
                  <a:pt x="110" y="141"/>
                  <a:pt x="101" y="153"/>
                  <a:pt x="88" y="163"/>
                </a:cubicBezTo>
                <a:close/>
                <a:moveTo>
                  <a:pt x="98" y="163"/>
                </a:moveTo>
                <a:cubicBezTo>
                  <a:pt x="109" y="154"/>
                  <a:pt x="117" y="142"/>
                  <a:pt x="123" y="130"/>
                </a:cubicBezTo>
                <a:cubicBezTo>
                  <a:pt x="130" y="132"/>
                  <a:pt x="136" y="136"/>
                  <a:pt x="142" y="140"/>
                </a:cubicBezTo>
                <a:cubicBezTo>
                  <a:pt x="130" y="152"/>
                  <a:pt x="115" y="160"/>
                  <a:pt x="98" y="163"/>
                </a:cubicBezTo>
                <a:close/>
                <a:moveTo>
                  <a:pt x="146" y="135"/>
                </a:moveTo>
                <a:cubicBezTo>
                  <a:pt x="140" y="130"/>
                  <a:pt x="133" y="126"/>
                  <a:pt x="126" y="123"/>
                </a:cubicBezTo>
                <a:cubicBezTo>
                  <a:pt x="130" y="113"/>
                  <a:pt x="132" y="103"/>
                  <a:pt x="132" y="92"/>
                </a:cubicBezTo>
                <a:cubicBezTo>
                  <a:pt x="163" y="92"/>
                  <a:pt x="163" y="92"/>
                  <a:pt x="163" y="92"/>
                </a:cubicBezTo>
                <a:cubicBezTo>
                  <a:pt x="162" y="107"/>
                  <a:pt x="156" y="122"/>
                  <a:pt x="146" y="135"/>
                </a:cubicBezTo>
                <a:close/>
                <a:moveTo>
                  <a:pt x="164" y="85"/>
                </a:moveTo>
                <a:cubicBezTo>
                  <a:pt x="133" y="85"/>
                  <a:pt x="133" y="85"/>
                  <a:pt x="133" y="85"/>
                </a:cubicBezTo>
                <a:cubicBezTo>
                  <a:pt x="133" y="74"/>
                  <a:pt x="131" y="63"/>
                  <a:pt x="127" y="52"/>
                </a:cubicBezTo>
                <a:cubicBezTo>
                  <a:pt x="135" y="49"/>
                  <a:pt x="142" y="45"/>
                  <a:pt x="149" y="40"/>
                </a:cubicBezTo>
                <a:cubicBezTo>
                  <a:pt x="158" y="53"/>
                  <a:pt x="163" y="69"/>
                  <a:pt x="164" y="8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610" name="Google Shape;610;p32"/>
          <p:cNvGrpSpPr/>
          <p:nvPr/>
        </p:nvGrpSpPr>
        <p:grpSpPr>
          <a:xfrm>
            <a:off x="1318870" y="3084520"/>
            <a:ext cx="418422" cy="483278"/>
            <a:chOff x="8723313" y="3060700"/>
            <a:chExt cx="635000" cy="733425"/>
          </a:xfrm>
        </p:grpSpPr>
        <p:sp>
          <p:nvSpPr>
            <p:cNvPr id="611" name="Google Shape;611;p32"/>
            <p:cNvSpPr/>
            <p:nvPr/>
          </p:nvSpPr>
          <p:spPr>
            <a:xfrm>
              <a:off x="8723313" y="3060700"/>
              <a:ext cx="635000" cy="733425"/>
            </a:xfrm>
            <a:custGeom>
              <a:avLst/>
              <a:gdLst/>
              <a:ahLst/>
              <a:cxnLst/>
              <a:rect l="l" t="t" r="r" b="b"/>
              <a:pathLst>
                <a:path w="169" h="193" extrusionOk="0">
                  <a:moveTo>
                    <a:pt x="169" y="8"/>
                  </a:moveTo>
                  <a:cubicBezTo>
                    <a:pt x="169" y="4"/>
                    <a:pt x="165" y="0"/>
                    <a:pt x="161" y="0"/>
                  </a:cubicBezTo>
                  <a:cubicBezTo>
                    <a:pt x="9" y="0"/>
                    <a:pt x="9" y="0"/>
                    <a:pt x="9" y="0"/>
                  </a:cubicBezTo>
                  <a:cubicBezTo>
                    <a:pt x="4" y="0"/>
                    <a:pt x="0" y="4"/>
                    <a:pt x="0" y="8"/>
                  </a:cubicBezTo>
                  <a:cubicBezTo>
                    <a:pt x="0" y="13"/>
                    <a:pt x="4" y="17"/>
                    <a:pt x="9" y="17"/>
                  </a:cubicBezTo>
                  <a:cubicBezTo>
                    <a:pt x="8" y="18"/>
                    <a:pt x="8" y="20"/>
                    <a:pt x="8" y="21"/>
                  </a:cubicBezTo>
                  <a:cubicBezTo>
                    <a:pt x="8" y="101"/>
                    <a:pt x="8" y="101"/>
                    <a:pt x="8" y="101"/>
                  </a:cubicBezTo>
                  <a:cubicBezTo>
                    <a:pt x="8" y="102"/>
                    <a:pt x="8" y="104"/>
                    <a:pt x="9" y="105"/>
                  </a:cubicBezTo>
                  <a:cubicBezTo>
                    <a:pt x="4" y="105"/>
                    <a:pt x="0" y="109"/>
                    <a:pt x="0" y="113"/>
                  </a:cubicBezTo>
                  <a:cubicBezTo>
                    <a:pt x="0" y="118"/>
                    <a:pt x="4" y="122"/>
                    <a:pt x="9" y="122"/>
                  </a:cubicBezTo>
                  <a:cubicBezTo>
                    <a:pt x="77" y="122"/>
                    <a:pt x="77" y="122"/>
                    <a:pt x="77" y="122"/>
                  </a:cubicBezTo>
                  <a:cubicBezTo>
                    <a:pt x="77" y="123"/>
                    <a:pt x="77" y="123"/>
                    <a:pt x="77" y="124"/>
                  </a:cubicBezTo>
                  <a:cubicBezTo>
                    <a:pt x="77" y="144"/>
                    <a:pt x="77" y="144"/>
                    <a:pt x="77" y="144"/>
                  </a:cubicBezTo>
                  <a:cubicBezTo>
                    <a:pt x="77" y="145"/>
                    <a:pt x="76" y="145"/>
                    <a:pt x="76" y="145"/>
                  </a:cubicBezTo>
                  <a:cubicBezTo>
                    <a:pt x="47" y="176"/>
                    <a:pt x="47" y="176"/>
                    <a:pt x="47" y="176"/>
                  </a:cubicBezTo>
                  <a:cubicBezTo>
                    <a:pt x="45" y="177"/>
                    <a:pt x="45" y="179"/>
                    <a:pt x="45" y="181"/>
                  </a:cubicBezTo>
                  <a:cubicBezTo>
                    <a:pt x="45" y="183"/>
                    <a:pt x="46" y="185"/>
                    <a:pt x="48" y="187"/>
                  </a:cubicBezTo>
                  <a:cubicBezTo>
                    <a:pt x="49" y="188"/>
                    <a:pt x="51" y="189"/>
                    <a:pt x="53" y="189"/>
                  </a:cubicBezTo>
                  <a:cubicBezTo>
                    <a:pt x="56" y="190"/>
                    <a:pt x="58" y="189"/>
                    <a:pt x="59" y="188"/>
                  </a:cubicBezTo>
                  <a:cubicBezTo>
                    <a:pt x="77" y="169"/>
                    <a:pt x="77" y="169"/>
                    <a:pt x="77" y="169"/>
                  </a:cubicBezTo>
                  <a:cubicBezTo>
                    <a:pt x="77" y="184"/>
                    <a:pt x="77" y="184"/>
                    <a:pt x="77" y="184"/>
                  </a:cubicBezTo>
                  <a:cubicBezTo>
                    <a:pt x="77" y="189"/>
                    <a:pt x="81" y="193"/>
                    <a:pt x="86" y="193"/>
                  </a:cubicBezTo>
                  <a:cubicBezTo>
                    <a:pt x="90" y="193"/>
                    <a:pt x="94" y="189"/>
                    <a:pt x="94" y="184"/>
                  </a:cubicBezTo>
                  <a:cubicBezTo>
                    <a:pt x="94" y="169"/>
                    <a:pt x="94" y="169"/>
                    <a:pt x="94" y="169"/>
                  </a:cubicBezTo>
                  <a:cubicBezTo>
                    <a:pt x="115" y="189"/>
                    <a:pt x="115" y="189"/>
                    <a:pt x="115" y="189"/>
                  </a:cubicBezTo>
                  <a:cubicBezTo>
                    <a:pt x="116" y="190"/>
                    <a:pt x="118" y="191"/>
                    <a:pt x="121" y="190"/>
                  </a:cubicBezTo>
                  <a:cubicBezTo>
                    <a:pt x="123" y="190"/>
                    <a:pt x="124" y="189"/>
                    <a:pt x="126" y="188"/>
                  </a:cubicBezTo>
                  <a:cubicBezTo>
                    <a:pt x="128" y="186"/>
                    <a:pt x="128" y="184"/>
                    <a:pt x="129" y="182"/>
                  </a:cubicBezTo>
                  <a:cubicBezTo>
                    <a:pt x="129" y="180"/>
                    <a:pt x="128" y="178"/>
                    <a:pt x="127" y="176"/>
                  </a:cubicBezTo>
                  <a:cubicBezTo>
                    <a:pt x="127" y="176"/>
                    <a:pt x="127" y="176"/>
                    <a:pt x="127" y="176"/>
                  </a:cubicBezTo>
                  <a:cubicBezTo>
                    <a:pt x="95" y="146"/>
                    <a:pt x="95" y="146"/>
                    <a:pt x="95" y="146"/>
                  </a:cubicBezTo>
                  <a:cubicBezTo>
                    <a:pt x="95" y="145"/>
                    <a:pt x="94" y="145"/>
                    <a:pt x="94" y="145"/>
                  </a:cubicBezTo>
                  <a:cubicBezTo>
                    <a:pt x="94" y="124"/>
                    <a:pt x="94" y="124"/>
                    <a:pt x="94" y="124"/>
                  </a:cubicBezTo>
                  <a:cubicBezTo>
                    <a:pt x="94" y="123"/>
                    <a:pt x="94" y="123"/>
                    <a:pt x="94" y="122"/>
                  </a:cubicBezTo>
                  <a:cubicBezTo>
                    <a:pt x="161" y="122"/>
                    <a:pt x="161" y="122"/>
                    <a:pt x="161" y="122"/>
                  </a:cubicBezTo>
                  <a:cubicBezTo>
                    <a:pt x="165" y="122"/>
                    <a:pt x="169" y="118"/>
                    <a:pt x="169" y="113"/>
                  </a:cubicBezTo>
                  <a:cubicBezTo>
                    <a:pt x="169" y="110"/>
                    <a:pt x="167" y="107"/>
                    <a:pt x="164" y="105"/>
                  </a:cubicBezTo>
                  <a:cubicBezTo>
                    <a:pt x="165" y="104"/>
                    <a:pt x="165" y="103"/>
                    <a:pt x="165" y="101"/>
                  </a:cubicBezTo>
                  <a:cubicBezTo>
                    <a:pt x="165" y="21"/>
                    <a:pt x="165" y="21"/>
                    <a:pt x="165" y="21"/>
                  </a:cubicBezTo>
                  <a:cubicBezTo>
                    <a:pt x="165" y="19"/>
                    <a:pt x="165" y="18"/>
                    <a:pt x="164" y="16"/>
                  </a:cubicBezTo>
                  <a:cubicBezTo>
                    <a:pt x="167" y="15"/>
                    <a:pt x="169" y="12"/>
                    <a:pt x="169" y="8"/>
                  </a:cubicBezTo>
                  <a:close/>
                  <a:moveTo>
                    <a:pt x="123" y="180"/>
                  </a:moveTo>
                  <a:cubicBezTo>
                    <a:pt x="124" y="180"/>
                    <a:pt x="124" y="181"/>
                    <a:pt x="124" y="181"/>
                  </a:cubicBezTo>
                  <a:cubicBezTo>
                    <a:pt x="124" y="182"/>
                    <a:pt x="123" y="183"/>
                    <a:pt x="123" y="184"/>
                  </a:cubicBezTo>
                  <a:cubicBezTo>
                    <a:pt x="122" y="185"/>
                    <a:pt x="121" y="185"/>
                    <a:pt x="120" y="186"/>
                  </a:cubicBezTo>
                  <a:cubicBezTo>
                    <a:pt x="119" y="186"/>
                    <a:pt x="119" y="186"/>
                    <a:pt x="118" y="185"/>
                  </a:cubicBezTo>
                  <a:cubicBezTo>
                    <a:pt x="93" y="161"/>
                    <a:pt x="93" y="161"/>
                    <a:pt x="93" y="161"/>
                  </a:cubicBezTo>
                  <a:cubicBezTo>
                    <a:pt x="93" y="161"/>
                    <a:pt x="92" y="160"/>
                    <a:pt x="91" y="161"/>
                  </a:cubicBezTo>
                  <a:cubicBezTo>
                    <a:pt x="90" y="161"/>
                    <a:pt x="89" y="162"/>
                    <a:pt x="89" y="163"/>
                  </a:cubicBezTo>
                  <a:cubicBezTo>
                    <a:pt x="89" y="184"/>
                    <a:pt x="89" y="184"/>
                    <a:pt x="89" y="184"/>
                  </a:cubicBezTo>
                  <a:cubicBezTo>
                    <a:pt x="89" y="187"/>
                    <a:pt x="88" y="188"/>
                    <a:pt x="86" y="188"/>
                  </a:cubicBezTo>
                  <a:cubicBezTo>
                    <a:pt x="84" y="188"/>
                    <a:pt x="82" y="187"/>
                    <a:pt x="82" y="184"/>
                  </a:cubicBezTo>
                  <a:cubicBezTo>
                    <a:pt x="82" y="163"/>
                    <a:pt x="82" y="163"/>
                    <a:pt x="82" y="163"/>
                  </a:cubicBezTo>
                  <a:cubicBezTo>
                    <a:pt x="82" y="162"/>
                    <a:pt x="81" y="161"/>
                    <a:pt x="80" y="161"/>
                  </a:cubicBezTo>
                  <a:cubicBezTo>
                    <a:pt x="80" y="160"/>
                    <a:pt x="80" y="160"/>
                    <a:pt x="79" y="160"/>
                  </a:cubicBezTo>
                  <a:cubicBezTo>
                    <a:pt x="79" y="160"/>
                    <a:pt x="78" y="161"/>
                    <a:pt x="78" y="161"/>
                  </a:cubicBezTo>
                  <a:cubicBezTo>
                    <a:pt x="55" y="184"/>
                    <a:pt x="55" y="184"/>
                    <a:pt x="55" y="184"/>
                  </a:cubicBezTo>
                  <a:cubicBezTo>
                    <a:pt x="55" y="185"/>
                    <a:pt x="54" y="185"/>
                    <a:pt x="54" y="185"/>
                  </a:cubicBezTo>
                  <a:cubicBezTo>
                    <a:pt x="53" y="184"/>
                    <a:pt x="52" y="184"/>
                    <a:pt x="51" y="183"/>
                  </a:cubicBezTo>
                  <a:cubicBezTo>
                    <a:pt x="50" y="182"/>
                    <a:pt x="50" y="181"/>
                    <a:pt x="50" y="181"/>
                  </a:cubicBezTo>
                  <a:cubicBezTo>
                    <a:pt x="50" y="180"/>
                    <a:pt x="50" y="179"/>
                    <a:pt x="50" y="179"/>
                  </a:cubicBezTo>
                  <a:cubicBezTo>
                    <a:pt x="79" y="149"/>
                    <a:pt x="79" y="149"/>
                    <a:pt x="79" y="149"/>
                  </a:cubicBezTo>
                  <a:cubicBezTo>
                    <a:pt x="79" y="148"/>
                    <a:pt x="80" y="148"/>
                    <a:pt x="80" y="148"/>
                  </a:cubicBezTo>
                  <a:cubicBezTo>
                    <a:pt x="81" y="148"/>
                    <a:pt x="82" y="147"/>
                    <a:pt x="82" y="146"/>
                  </a:cubicBezTo>
                  <a:cubicBezTo>
                    <a:pt x="82" y="124"/>
                    <a:pt x="82" y="124"/>
                    <a:pt x="82" y="124"/>
                  </a:cubicBezTo>
                  <a:cubicBezTo>
                    <a:pt x="82" y="123"/>
                    <a:pt x="82" y="123"/>
                    <a:pt x="82" y="122"/>
                  </a:cubicBezTo>
                  <a:cubicBezTo>
                    <a:pt x="89" y="122"/>
                    <a:pt x="89" y="122"/>
                    <a:pt x="89" y="122"/>
                  </a:cubicBezTo>
                  <a:cubicBezTo>
                    <a:pt x="89" y="123"/>
                    <a:pt x="89" y="123"/>
                    <a:pt x="89" y="124"/>
                  </a:cubicBezTo>
                  <a:cubicBezTo>
                    <a:pt x="89" y="146"/>
                    <a:pt x="89" y="146"/>
                    <a:pt x="89" y="146"/>
                  </a:cubicBezTo>
                  <a:cubicBezTo>
                    <a:pt x="89" y="148"/>
                    <a:pt x="90" y="148"/>
                    <a:pt x="91" y="149"/>
                  </a:cubicBezTo>
                  <a:cubicBezTo>
                    <a:pt x="91" y="149"/>
                    <a:pt x="91" y="149"/>
                    <a:pt x="92" y="149"/>
                  </a:cubicBezTo>
                  <a:lnTo>
                    <a:pt x="123" y="180"/>
                  </a:lnTo>
                  <a:close/>
                  <a:moveTo>
                    <a:pt x="164" y="113"/>
                  </a:moveTo>
                  <a:cubicBezTo>
                    <a:pt x="164" y="115"/>
                    <a:pt x="163" y="117"/>
                    <a:pt x="161" y="117"/>
                  </a:cubicBezTo>
                  <a:cubicBezTo>
                    <a:pt x="9" y="117"/>
                    <a:pt x="9" y="117"/>
                    <a:pt x="9" y="117"/>
                  </a:cubicBezTo>
                  <a:cubicBezTo>
                    <a:pt x="7" y="117"/>
                    <a:pt x="5" y="115"/>
                    <a:pt x="5" y="113"/>
                  </a:cubicBezTo>
                  <a:cubicBezTo>
                    <a:pt x="5" y="111"/>
                    <a:pt x="7" y="110"/>
                    <a:pt x="9" y="110"/>
                  </a:cubicBezTo>
                  <a:cubicBezTo>
                    <a:pt x="161" y="110"/>
                    <a:pt x="161" y="110"/>
                    <a:pt x="161" y="110"/>
                  </a:cubicBezTo>
                  <a:cubicBezTo>
                    <a:pt x="163" y="110"/>
                    <a:pt x="164" y="111"/>
                    <a:pt x="164" y="113"/>
                  </a:cubicBezTo>
                  <a:close/>
                  <a:moveTo>
                    <a:pt x="16" y="101"/>
                  </a:moveTo>
                  <a:cubicBezTo>
                    <a:pt x="16" y="21"/>
                    <a:pt x="16" y="21"/>
                    <a:pt x="16" y="21"/>
                  </a:cubicBezTo>
                  <a:cubicBezTo>
                    <a:pt x="16" y="19"/>
                    <a:pt x="16" y="18"/>
                    <a:pt x="16" y="17"/>
                  </a:cubicBezTo>
                  <a:cubicBezTo>
                    <a:pt x="157" y="17"/>
                    <a:pt x="157" y="17"/>
                    <a:pt x="157" y="17"/>
                  </a:cubicBezTo>
                  <a:cubicBezTo>
                    <a:pt x="157" y="18"/>
                    <a:pt x="157" y="19"/>
                    <a:pt x="157" y="21"/>
                  </a:cubicBezTo>
                  <a:cubicBezTo>
                    <a:pt x="157" y="101"/>
                    <a:pt x="157" y="101"/>
                    <a:pt x="157" y="101"/>
                  </a:cubicBezTo>
                  <a:cubicBezTo>
                    <a:pt x="157" y="102"/>
                    <a:pt x="157" y="104"/>
                    <a:pt x="157" y="105"/>
                  </a:cubicBezTo>
                  <a:cubicBezTo>
                    <a:pt x="16" y="105"/>
                    <a:pt x="16" y="105"/>
                    <a:pt x="16" y="105"/>
                  </a:cubicBezTo>
                  <a:cubicBezTo>
                    <a:pt x="16" y="104"/>
                    <a:pt x="16" y="102"/>
                    <a:pt x="16" y="101"/>
                  </a:cubicBezTo>
                  <a:close/>
                  <a:moveTo>
                    <a:pt x="161" y="12"/>
                  </a:moveTo>
                  <a:cubicBezTo>
                    <a:pt x="9" y="12"/>
                    <a:pt x="9" y="12"/>
                    <a:pt x="9" y="12"/>
                  </a:cubicBezTo>
                  <a:cubicBezTo>
                    <a:pt x="7" y="12"/>
                    <a:pt x="5" y="10"/>
                    <a:pt x="5" y="8"/>
                  </a:cubicBezTo>
                  <a:cubicBezTo>
                    <a:pt x="5" y="6"/>
                    <a:pt x="7" y="5"/>
                    <a:pt x="9" y="5"/>
                  </a:cubicBezTo>
                  <a:cubicBezTo>
                    <a:pt x="161" y="5"/>
                    <a:pt x="161" y="5"/>
                    <a:pt x="161" y="5"/>
                  </a:cubicBezTo>
                  <a:cubicBezTo>
                    <a:pt x="163" y="5"/>
                    <a:pt x="164" y="6"/>
                    <a:pt x="164" y="8"/>
                  </a:cubicBezTo>
                  <a:cubicBezTo>
                    <a:pt x="164" y="10"/>
                    <a:pt x="163" y="12"/>
                    <a:pt x="161" y="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2" name="Google Shape;612;p32"/>
            <p:cNvSpPr/>
            <p:nvPr/>
          </p:nvSpPr>
          <p:spPr>
            <a:xfrm>
              <a:off x="8839201" y="3173413"/>
              <a:ext cx="409575" cy="214313"/>
            </a:xfrm>
            <a:custGeom>
              <a:avLst/>
              <a:gdLst/>
              <a:ahLst/>
              <a:cxnLst/>
              <a:rect l="l" t="t" r="r" b="b"/>
              <a:pathLst>
                <a:path w="109" h="56" extrusionOk="0">
                  <a:moveTo>
                    <a:pt x="107" y="1"/>
                  </a:moveTo>
                  <a:cubicBezTo>
                    <a:pt x="105" y="0"/>
                    <a:pt x="103" y="1"/>
                    <a:pt x="102" y="2"/>
                  </a:cubicBezTo>
                  <a:cubicBezTo>
                    <a:pt x="80" y="32"/>
                    <a:pt x="80" y="32"/>
                    <a:pt x="80" y="32"/>
                  </a:cubicBezTo>
                  <a:cubicBezTo>
                    <a:pt x="50" y="17"/>
                    <a:pt x="50" y="17"/>
                    <a:pt x="50" y="17"/>
                  </a:cubicBezTo>
                  <a:cubicBezTo>
                    <a:pt x="48" y="16"/>
                    <a:pt x="46" y="17"/>
                    <a:pt x="45" y="18"/>
                  </a:cubicBezTo>
                  <a:cubicBezTo>
                    <a:pt x="25" y="49"/>
                    <a:pt x="25" y="49"/>
                    <a:pt x="25" y="49"/>
                  </a:cubicBezTo>
                  <a:cubicBezTo>
                    <a:pt x="3" y="49"/>
                    <a:pt x="3" y="49"/>
                    <a:pt x="3" y="49"/>
                  </a:cubicBezTo>
                  <a:cubicBezTo>
                    <a:pt x="1" y="49"/>
                    <a:pt x="0" y="50"/>
                    <a:pt x="0" y="52"/>
                  </a:cubicBezTo>
                  <a:cubicBezTo>
                    <a:pt x="0" y="54"/>
                    <a:pt x="1" y="56"/>
                    <a:pt x="3" y="56"/>
                  </a:cubicBezTo>
                  <a:cubicBezTo>
                    <a:pt x="27" y="56"/>
                    <a:pt x="27" y="56"/>
                    <a:pt x="27" y="56"/>
                  </a:cubicBezTo>
                  <a:cubicBezTo>
                    <a:pt x="28" y="56"/>
                    <a:pt x="29" y="55"/>
                    <a:pt x="30" y="54"/>
                  </a:cubicBezTo>
                  <a:cubicBezTo>
                    <a:pt x="50" y="25"/>
                    <a:pt x="50" y="25"/>
                    <a:pt x="50" y="25"/>
                  </a:cubicBezTo>
                  <a:cubicBezTo>
                    <a:pt x="79" y="39"/>
                    <a:pt x="79" y="39"/>
                    <a:pt x="79" y="39"/>
                  </a:cubicBezTo>
                  <a:cubicBezTo>
                    <a:pt x="81" y="40"/>
                    <a:pt x="83" y="40"/>
                    <a:pt x="84" y="38"/>
                  </a:cubicBezTo>
                  <a:cubicBezTo>
                    <a:pt x="107" y="7"/>
                    <a:pt x="107" y="7"/>
                    <a:pt x="107" y="7"/>
                  </a:cubicBezTo>
                  <a:cubicBezTo>
                    <a:pt x="109" y="5"/>
                    <a:pt x="108" y="3"/>
                    <a:pt x="107" y="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13" name="Google Shape;613;p32"/>
          <p:cNvGrpSpPr/>
          <p:nvPr/>
        </p:nvGrpSpPr>
        <p:grpSpPr>
          <a:xfrm>
            <a:off x="10341227" y="3126485"/>
            <a:ext cx="625426" cy="412183"/>
            <a:chOff x="7137401" y="1670051"/>
            <a:chExt cx="763588" cy="503238"/>
          </a:xfrm>
        </p:grpSpPr>
        <p:sp>
          <p:nvSpPr>
            <p:cNvPr id="614" name="Google Shape;614;p32"/>
            <p:cNvSpPr/>
            <p:nvPr/>
          </p:nvSpPr>
          <p:spPr>
            <a:xfrm>
              <a:off x="7137401" y="1924051"/>
              <a:ext cx="763588" cy="249238"/>
            </a:xfrm>
            <a:custGeom>
              <a:avLst/>
              <a:gdLst/>
              <a:ahLst/>
              <a:cxnLst/>
              <a:rect l="l" t="t" r="r" b="b"/>
              <a:pathLst>
                <a:path w="203" h="66" extrusionOk="0">
                  <a:moveTo>
                    <a:pt x="58" y="63"/>
                  </a:moveTo>
                  <a:cubicBezTo>
                    <a:pt x="58" y="64"/>
                    <a:pt x="59" y="65"/>
                    <a:pt x="59" y="65"/>
                  </a:cubicBezTo>
                  <a:cubicBezTo>
                    <a:pt x="60" y="66"/>
                    <a:pt x="61" y="66"/>
                    <a:pt x="62" y="66"/>
                  </a:cubicBezTo>
                  <a:cubicBezTo>
                    <a:pt x="139" y="66"/>
                    <a:pt x="139" y="66"/>
                    <a:pt x="139" y="66"/>
                  </a:cubicBezTo>
                  <a:cubicBezTo>
                    <a:pt x="141" y="66"/>
                    <a:pt x="143" y="65"/>
                    <a:pt x="143" y="63"/>
                  </a:cubicBezTo>
                  <a:cubicBezTo>
                    <a:pt x="143" y="63"/>
                    <a:pt x="143" y="58"/>
                    <a:pt x="142" y="51"/>
                  </a:cubicBezTo>
                  <a:cubicBezTo>
                    <a:pt x="199" y="51"/>
                    <a:pt x="199" y="51"/>
                    <a:pt x="199" y="51"/>
                  </a:cubicBezTo>
                  <a:cubicBezTo>
                    <a:pt x="201" y="51"/>
                    <a:pt x="202" y="49"/>
                    <a:pt x="202" y="47"/>
                  </a:cubicBezTo>
                  <a:cubicBezTo>
                    <a:pt x="202" y="46"/>
                    <a:pt x="203" y="18"/>
                    <a:pt x="185" y="2"/>
                  </a:cubicBezTo>
                  <a:cubicBezTo>
                    <a:pt x="184" y="0"/>
                    <a:pt x="182" y="0"/>
                    <a:pt x="181" y="1"/>
                  </a:cubicBezTo>
                  <a:cubicBezTo>
                    <a:pt x="180" y="1"/>
                    <a:pt x="160" y="17"/>
                    <a:pt x="140" y="1"/>
                  </a:cubicBezTo>
                  <a:cubicBezTo>
                    <a:pt x="139" y="0"/>
                    <a:pt x="137" y="0"/>
                    <a:pt x="136" y="1"/>
                  </a:cubicBezTo>
                  <a:cubicBezTo>
                    <a:pt x="136" y="2"/>
                    <a:pt x="130" y="7"/>
                    <a:pt x="125" y="17"/>
                  </a:cubicBezTo>
                  <a:cubicBezTo>
                    <a:pt x="124" y="16"/>
                    <a:pt x="122" y="16"/>
                    <a:pt x="121" y="17"/>
                  </a:cubicBezTo>
                  <a:cubicBezTo>
                    <a:pt x="121" y="18"/>
                    <a:pt x="100" y="33"/>
                    <a:pt x="81" y="17"/>
                  </a:cubicBezTo>
                  <a:cubicBezTo>
                    <a:pt x="80" y="16"/>
                    <a:pt x="79" y="16"/>
                    <a:pt x="78" y="16"/>
                  </a:cubicBezTo>
                  <a:cubicBezTo>
                    <a:pt x="76" y="11"/>
                    <a:pt x="72" y="6"/>
                    <a:pt x="67" y="2"/>
                  </a:cubicBezTo>
                  <a:cubicBezTo>
                    <a:pt x="66" y="0"/>
                    <a:pt x="64" y="0"/>
                    <a:pt x="63" y="1"/>
                  </a:cubicBezTo>
                  <a:cubicBezTo>
                    <a:pt x="63" y="1"/>
                    <a:pt x="42" y="17"/>
                    <a:pt x="23" y="1"/>
                  </a:cubicBezTo>
                  <a:cubicBezTo>
                    <a:pt x="21" y="0"/>
                    <a:pt x="20" y="0"/>
                    <a:pt x="18" y="1"/>
                  </a:cubicBezTo>
                  <a:cubicBezTo>
                    <a:pt x="17" y="2"/>
                    <a:pt x="0" y="17"/>
                    <a:pt x="0" y="47"/>
                  </a:cubicBezTo>
                  <a:cubicBezTo>
                    <a:pt x="0" y="48"/>
                    <a:pt x="0" y="49"/>
                    <a:pt x="1" y="50"/>
                  </a:cubicBezTo>
                  <a:cubicBezTo>
                    <a:pt x="2" y="50"/>
                    <a:pt x="2" y="51"/>
                    <a:pt x="3" y="51"/>
                  </a:cubicBezTo>
                  <a:cubicBezTo>
                    <a:pt x="60" y="51"/>
                    <a:pt x="60" y="51"/>
                    <a:pt x="60" y="51"/>
                  </a:cubicBezTo>
                  <a:cubicBezTo>
                    <a:pt x="59" y="55"/>
                    <a:pt x="59" y="59"/>
                    <a:pt x="58" y="63"/>
                  </a:cubicBezTo>
                  <a:close/>
                  <a:moveTo>
                    <a:pt x="139" y="9"/>
                  </a:moveTo>
                  <a:cubicBezTo>
                    <a:pt x="157" y="21"/>
                    <a:pt x="176" y="13"/>
                    <a:pt x="182" y="9"/>
                  </a:cubicBezTo>
                  <a:cubicBezTo>
                    <a:pt x="193" y="20"/>
                    <a:pt x="195" y="37"/>
                    <a:pt x="195" y="44"/>
                  </a:cubicBezTo>
                  <a:cubicBezTo>
                    <a:pt x="141" y="44"/>
                    <a:pt x="141" y="44"/>
                    <a:pt x="141" y="44"/>
                  </a:cubicBezTo>
                  <a:cubicBezTo>
                    <a:pt x="139" y="37"/>
                    <a:pt x="136" y="29"/>
                    <a:pt x="130" y="22"/>
                  </a:cubicBezTo>
                  <a:cubicBezTo>
                    <a:pt x="133" y="15"/>
                    <a:pt x="137" y="11"/>
                    <a:pt x="139" y="9"/>
                  </a:cubicBezTo>
                  <a:close/>
                  <a:moveTo>
                    <a:pt x="79" y="24"/>
                  </a:moveTo>
                  <a:cubicBezTo>
                    <a:pt x="98" y="37"/>
                    <a:pt x="116" y="28"/>
                    <a:pt x="123" y="24"/>
                  </a:cubicBezTo>
                  <a:cubicBezTo>
                    <a:pt x="134" y="35"/>
                    <a:pt x="136" y="52"/>
                    <a:pt x="136" y="59"/>
                  </a:cubicBezTo>
                  <a:cubicBezTo>
                    <a:pt x="66" y="59"/>
                    <a:pt x="66" y="59"/>
                    <a:pt x="66" y="59"/>
                  </a:cubicBezTo>
                  <a:cubicBezTo>
                    <a:pt x="67" y="41"/>
                    <a:pt x="75" y="29"/>
                    <a:pt x="79" y="24"/>
                  </a:cubicBezTo>
                  <a:close/>
                  <a:moveTo>
                    <a:pt x="7" y="44"/>
                  </a:moveTo>
                  <a:cubicBezTo>
                    <a:pt x="8" y="25"/>
                    <a:pt x="17" y="13"/>
                    <a:pt x="21" y="9"/>
                  </a:cubicBezTo>
                  <a:cubicBezTo>
                    <a:pt x="39" y="21"/>
                    <a:pt x="58" y="13"/>
                    <a:pt x="65" y="9"/>
                  </a:cubicBezTo>
                  <a:cubicBezTo>
                    <a:pt x="68" y="12"/>
                    <a:pt x="71" y="17"/>
                    <a:pt x="73" y="22"/>
                  </a:cubicBezTo>
                  <a:cubicBezTo>
                    <a:pt x="69" y="26"/>
                    <a:pt x="64" y="33"/>
                    <a:pt x="61" y="44"/>
                  </a:cubicBezTo>
                  <a:lnTo>
                    <a:pt x="7" y="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5" name="Google Shape;615;p32"/>
            <p:cNvSpPr/>
            <p:nvPr/>
          </p:nvSpPr>
          <p:spPr>
            <a:xfrm>
              <a:off x="7172326" y="1670051"/>
              <a:ext cx="690563" cy="307975"/>
            </a:xfrm>
            <a:custGeom>
              <a:avLst/>
              <a:gdLst/>
              <a:ahLst/>
              <a:cxnLst/>
              <a:rect l="l" t="t" r="r" b="b"/>
              <a:pathLst>
                <a:path w="184" h="82" extrusionOk="0">
                  <a:moveTo>
                    <a:pt x="0" y="33"/>
                  </a:moveTo>
                  <a:cubicBezTo>
                    <a:pt x="0" y="52"/>
                    <a:pt x="15" y="67"/>
                    <a:pt x="33" y="67"/>
                  </a:cubicBezTo>
                  <a:cubicBezTo>
                    <a:pt x="33" y="67"/>
                    <a:pt x="33" y="67"/>
                    <a:pt x="33" y="67"/>
                  </a:cubicBezTo>
                  <a:cubicBezTo>
                    <a:pt x="42" y="67"/>
                    <a:pt x="50" y="63"/>
                    <a:pt x="57" y="57"/>
                  </a:cubicBezTo>
                  <a:cubicBezTo>
                    <a:pt x="57" y="56"/>
                    <a:pt x="58" y="55"/>
                    <a:pt x="59" y="54"/>
                  </a:cubicBezTo>
                  <a:cubicBezTo>
                    <a:pt x="61" y="70"/>
                    <a:pt x="75" y="82"/>
                    <a:pt x="92" y="82"/>
                  </a:cubicBezTo>
                  <a:cubicBezTo>
                    <a:pt x="92" y="82"/>
                    <a:pt x="92" y="82"/>
                    <a:pt x="92" y="82"/>
                  </a:cubicBezTo>
                  <a:cubicBezTo>
                    <a:pt x="101" y="82"/>
                    <a:pt x="109" y="79"/>
                    <a:pt x="115" y="72"/>
                  </a:cubicBezTo>
                  <a:cubicBezTo>
                    <a:pt x="120" y="67"/>
                    <a:pt x="124" y="61"/>
                    <a:pt x="125" y="53"/>
                  </a:cubicBezTo>
                  <a:cubicBezTo>
                    <a:pt x="131" y="61"/>
                    <a:pt x="140" y="67"/>
                    <a:pt x="151" y="67"/>
                  </a:cubicBezTo>
                  <a:cubicBezTo>
                    <a:pt x="151" y="67"/>
                    <a:pt x="151" y="67"/>
                    <a:pt x="151" y="67"/>
                  </a:cubicBezTo>
                  <a:cubicBezTo>
                    <a:pt x="160" y="67"/>
                    <a:pt x="168" y="63"/>
                    <a:pt x="174" y="57"/>
                  </a:cubicBezTo>
                  <a:cubicBezTo>
                    <a:pt x="181" y="51"/>
                    <a:pt x="184" y="42"/>
                    <a:pt x="184" y="33"/>
                  </a:cubicBezTo>
                  <a:cubicBezTo>
                    <a:pt x="184" y="15"/>
                    <a:pt x="169" y="0"/>
                    <a:pt x="151" y="0"/>
                  </a:cubicBezTo>
                  <a:cubicBezTo>
                    <a:pt x="142" y="0"/>
                    <a:pt x="134" y="4"/>
                    <a:pt x="127" y="10"/>
                  </a:cubicBezTo>
                  <a:cubicBezTo>
                    <a:pt x="122" y="15"/>
                    <a:pt x="119" y="22"/>
                    <a:pt x="118" y="29"/>
                  </a:cubicBezTo>
                  <a:cubicBezTo>
                    <a:pt x="112" y="21"/>
                    <a:pt x="102" y="16"/>
                    <a:pt x="92" y="16"/>
                  </a:cubicBezTo>
                  <a:cubicBezTo>
                    <a:pt x="83" y="16"/>
                    <a:pt x="75" y="19"/>
                    <a:pt x="68" y="26"/>
                  </a:cubicBezTo>
                  <a:cubicBezTo>
                    <a:pt x="67" y="26"/>
                    <a:pt x="67" y="27"/>
                    <a:pt x="66" y="28"/>
                  </a:cubicBezTo>
                  <a:cubicBezTo>
                    <a:pt x="63" y="12"/>
                    <a:pt x="50" y="0"/>
                    <a:pt x="33" y="0"/>
                  </a:cubicBezTo>
                  <a:cubicBezTo>
                    <a:pt x="24" y="0"/>
                    <a:pt x="16" y="4"/>
                    <a:pt x="10" y="10"/>
                  </a:cubicBezTo>
                  <a:cubicBezTo>
                    <a:pt x="3" y="16"/>
                    <a:pt x="0" y="25"/>
                    <a:pt x="0" y="33"/>
                  </a:cubicBezTo>
                  <a:close/>
                  <a:moveTo>
                    <a:pt x="132" y="15"/>
                  </a:moveTo>
                  <a:cubicBezTo>
                    <a:pt x="137" y="10"/>
                    <a:pt x="144" y="7"/>
                    <a:pt x="151" y="7"/>
                  </a:cubicBezTo>
                  <a:cubicBezTo>
                    <a:pt x="165" y="7"/>
                    <a:pt x="177" y="19"/>
                    <a:pt x="177" y="33"/>
                  </a:cubicBezTo>
                  <a:cubicBezTo>
                    <a:pt x="177" y="40"/>
                    <a:pt x="174" y="47"/>
                    <a:pt x="169" y="52"/>
                  </a:cubicBezTo>
                  <a:cubicBezTo>
                    <a:pt x="164" y="57"/>
                    <a:pt x="158" y="60"/>
                    <a:pt x="151" y="60"/>
                  </a:cubicBezTo>
                  <a:cubicBezTo>
                    <a:pt x="151" y="60"/>
                    <a:pt x="151" y="60"/>
                    <a:pt x="151" y="60"/>
                  </a:cubicBezTo>
                  <a:cubicBezTo>
                    <a:pt x="137" y="60"/>
                    <a:pt x="125" y="48"/>
                    <a:pt x="125" y="33"/>
                  </a:cubicBezTo>
                  <a:cubicBezTo>
                    <a:pt x="125" y="26"/>
                    <a:pt x="128" y="20"/>
                    <a:pt x="132" y="15"/>
                  </a:cubicBezTo>
                  <a:close/>
                  <a:moveTo>
                    <a:pt x="73" y="31"/>
                  </a:moveTo>
                  <a:cubicBezTo>
                    <a:pt x="78" y="26"/>
                    <a:pt x="85" y="23"/>
                    <a:pt x="92" y="23"/>
                  </a:cubicBezTo>
                  <a:cubicBezTo>
                    <a:pt x="106" y="23"/>
                    <a:pt x="118" y="35"/>
                    <a:pt x="118" y="49"/>
                  </a:cubicBezTo>
                  <a:cubicBezTo>
                    <a:pt x="118" y="56"/>
                    <a:pt x="115" y="63"/>
                    <a:pt x="110" y="67"/>
                  </a:cubicBezTo>
                  <a:cubicBezTo>
                    <a:pt x="105" y="72"/>
                    <a:pt x="99" y="75"/>
                    <a:pt x="92" y="75"/>
                  </a:cubicBezTo>
                  <a:cubicBezTo>
                    <a:pt x="92" y="75"/>
                    <a:pt x="92" y="75"/>
                    <a:pt x="92" y="75"/>
                  </a:cubicBezTo>
                  <a:cubicBezTo>
                    <a:pt x="77" y="75"/>
                    <a:pt x="66" y="63"/>
                    <a:pt x="66" y="49"/>
                  </a:cubicBezTo>
                  <a:cubicBezTo>
                    <a:pt x="66" y="42"/>
                    <a:pt x="68" y="36"/>
                    <a:pt x="73" y="31"/>
                  </a:cubicBezTo>
                  <a:close/>
                  <a:moveTo>
                    <a:pt x="33" y="7"/>
                  </a:moveTo>
                  <a:cubicBezTo>
                    <a:pt x="48" y="7"/>
                    <a:pt x="59" y="19"/>
                    <a:pt x="59" y="33"/>
                  </a:cubicBezTo>
                  <a:cubicBezTo>
                    <a:pt x="59" y="40"/>
                    <a:pt x="57" y="47"/>
                    <a:pt x="52" y="52"/>
                  </a:cubicBezTo>
                  <a:cubicBezTo>
                    <a:pt x="47" y="57"/>
                    <a:pt x="40" y="60"/>
                    <a:pt x="33" y="60"/>
                  </a:cubicBezTo>
                  <a:cubicBezTo>
                    <a:pt x="33" y="60"/>
                    <a:pt x="33" y="60"/>
                    <a:pt x="33" y="60"/>
                  </a:cubicBezTo>
                  <a:cubicBezTo>
                    <a:pt x="19" y="60"/>
                    <a:pt x="7" y="48"/>
                    <a:pt x="7" y="33"/>
                  </a:cubicBezTo>
                  <a:cubicBezTo>
                    <a:pt x="7" y="26"/>
                    <a:pt x="10" y="20"/>
                    <a:pt x="15" y="15"/>
                  </a:cubicBezTo>
                  <a:cubicBezTo>
                    <a:pt x="20" y="10"/>
                    <a:pt x="26" y="7"/>
                    <a:pt x="33" y="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16" name="Google Shape;616;p32"/>
          <p:cNvSpPr/>
          <p:nvPr/>
        </p:nvSpPr>
        <p:spPr>
          <a:xfrm>
            <a:off x="2547258" y="1240972"/>
            <a:ext cx="7097484"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id-ID" sz="100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a:t>
            </a:r>
            <a:endParaRPr sz="1000">
              <a:solidFill>
                <a:schemeClr val="tx1"/>
              </a:solidFill>
              <a:latin typeface="Montserrat Alternates SemiBold"/>
              <a:ea typeface="Montserrat Alternates SemiBold"/>
              <a:cs typeface="Montserrat Alternates SemiBold"/>
              <a:sym typeface="Montserrat Alternates SemiBold"/>
            </a:endParaRPr>
          </a:p>
        </p:txBody>
      </p:sp>
      <p:sp>
        <p:nvSpPr>
          <p:cNvPr id="617" name="Google Shape;617;p32"/>
          <p:cNvSpPr txBox="1"/>
          <p:nvPr/>
        </p:nvSpPr>
        <p:spPr>
          <a:xfrm>
            <a:off x="3331595" y="481583"/>
            <a:ext cx="5528811"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3600" b="1" dirty="0">
                <a:solidFill>
                  <a:srgbClr val="002060"/>
                </a:solidFill>
                <a:latin typeface="Georgia" panose="02040502050405020303" pitchFamily="18" charset="0"/>
                <a:ea typeface="Raleway ExtraBold"/>
                <a:cs typeface="Raleway ExtraBold"/>
                <a:sym typeface="Raleway ExtraBold"/>
              </a:rPr>
              <a:t>INFOGRAPHIC</a:t>
            </a:r>
            <a:r>
              <a:rPr lang="id-ID" sz="3600" dirty="0">
                <a:solidFill>
                  <a:srgbClr val="002060"/>
                </a:solidFill>
                <a:latin typeface="Georgia" panose="02040502050405020303" pitchFamily="18" charset="0"/>
                <a:ea typeface="Raleway ExtraBold"/>
                <a:cs typeface="Raleway ExtraBold"/>
                <a:sym typeface="Raleway ExtraBold"/>
              </a:rPr>
              <a:t> </a:t>
            </a:r>
            <a:r>
              <a:rPr lang="id-ID" sz="3600" dirty="0">
                <a:solidFill>
                  <a:srgbClr val="002060"/>
                </a:solidFill>
                <a:latin typeface="Georgia" panose="02040502050405020303" pitchFamily="18" charset="0"/>
                <a:ea typeface="Raleway"/>
                <a:cs typeface="Raleway"/>
                <a:sym typeface="Raleway"/>
              </a:rPr>
              <a:t>SLIDES</a:t>
            </a:r>
            <a:endParaRPr sz="3600" dirty="0">
              <a:solidFill>
                <a:srgbClr val="002060"/>
              </a:solidFill>
              <a:latin typeface="Georgia" panose="02040502050405020303" pitchFamily="18" charset="0"/>
              <a:ea typeface="Raleway"/>
              <a:cs typeface="Raleway"/>
              <a:sym typeface="Raleway"/>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33"/>
          <p:cNvSpPr/>
          <p:nvPr/>
        </p:nvSpPr>
        <p:spPr>
          <a:xfrm>
            <a:off x="2547258" y="1240972"/>
            <a:ext cx="7097484"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id-ID" sz="1000" dirty="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a:t>
            </a:r>
            <a:endParaRPr sz="1000" dirty="0">
              <a:solidFill>
                <a:schemeClr val="tx1"/>
              </a:solidFill>
              <a:latin typeface="Montserrat Alternates SemiBold"/>
              <a:ea typeface="Montserrat Alternates SemiBold"/>
              <a:cs typeface="Montserrat Alternates SemiBold"/>
              <a:sym typeface="Montserrat Alternates SemiBold"/>
            </a:endParaRPr>
          </a:p>
        </p:txBody>
      </p:sp>
      <p:sp>
        <p:nvSpPr>
          <p:cNvPr id="623" name="Google Shape;623;p33"/>
          <p:cNvSpPr txBox="1"/>
          <p:nvPr/>
        </p:nvSpPr>
        <p:spPr>
          <a:xfrm>
            <a:off x="3334409" y="481583"/>
            <a:ext cx="5523182"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3600" b="1" dirty="0">
                <a:solidFill>
                  <a:srgbClr val="002060"/>
                </a:solidFill>
                <a:latin typeface="Georgia" panose="02040502050405020303" pitchFamily="18" charset="0"/>
                <a:ea typeface="Raleway ExtraBold"/>
                <a:cs typeface="Raleway ExtraBold"/>
                <a:sym typeface="Raleway ExtraBold"/>
              </a:rPr>
              <a:t>INFOGRAPHIC</a:t>
            </a:r>
            <a:r>
              <a:rPr lang="id-ID" sz="3600" dirty="0">
                <a:solidFill>
                  <a:srgbClr val="002060"/>
                </a:solidFill>
                <a:latin typeface="Georgia" panose="02040502050405020303" pitchFamily="18" charset="0"/>
                <a:ea typeface="Raleway ExtraBold"/>
                <a:cs typeface="Raleway ExtraBold"/>
                <a:sym typeface="Raleway ExtraBold"/>
              </a:rPr>
              <a:t> </a:t>
            </a:r>
            <a:r>
              <a:rPr lang="id-ID" sz="3600" dirty="0">
                <a:solidFill>
                  <a:srgbClr val="002060"/>
                </a:solidFill>
                <a:latin typeface="Georgia" panose="02040502050405020303" pitchFamily="18" charset="0"/>
                <a:ea typeface="Raleway"/>
                <a:cs typeface="Raleway"/>
                <a:sym typeface="Raleway"/>
              </a:rPr>
              <a:t>SLIDES</a:t>
            </a:r>
            <a:endParaRPr sz="3600" dirty="0">
              <a:solidFill>
                <a:srgbClr val="002060"/>
              </a:solidFill>
              <a:latin typeface="Georgia" panose="02040502050405020303" pitchFamily="18" charset="0"/>
              <a:ea typeface="Raleway"/>
              <a:cs typeface="Raleway"/>
              <a:sym typeface="Raleway"/>
            </a:endParaRPr>
          </a:p>
        </p:txBody>
      </p:sp>
      <p:grpSp>
        <p:nvGrpSpPr>
          <p:cNvPr id="624" name="Google Shape;624;p33"/>
          <p:cNvGrpSpPr/>
          <p:nvPr/>
        </p:nvGrpSpPr>
        <p:grpSpPr>
          <a:xfrm>
            <a:off x="202223" y="4399461"/>
            <a:ext cx="1550838" cy="1217566"/>
            <a:chOff x="6576101" y="3549380"/>
            <a:chExt cx="1601896" cy="1247694"/>
          </a:xfrm>
          <a:solidFill>
            <a:srgbClr val="002060"/>
          </a:solidFill>
        </p:grpSpPr>
        <p:sp>
          <p:nvSpPr>
            <p:cNvPr id="625" name="Google Shape;625;p33"/>
            <p:cNvSpPr/>
            <p:nvPr/>
          </p:nvSpPr>
          <p:spPr>
            <a:xfrm>
              <a:off x="7375640" y="3551259"/>
              <a:ext cx="802357" cy="1245815"/>
            </a:xfrm>
            <a:custGeom>
              <a:avLst/>
              <a:gdLst/>
              <a:ahLst/>
              <a:cxnLst/>
              <a:rect l="l" t="t" r="r" b="b"/>
              <a:pathLst>
                <a:path w="361" h="559" extrusionOk="0">
                  <a:moveTo>
                    <a:pt x="0" y="0"/>
                  </a:moveTo>
                  <a:cubicBezTo>
                    <a:pt x="0" y="559"/>
                    <a:pt x="0" y="559"/>
                    <a:pt x="0" y="559"/>
                  </a:cubicBezTo>
                  <a:cubicBezTo>
                    <a:pt x="361" y="559"/>
                    <a:pt x="361" y="559"/>
                    <a:pt x="361" y="559"/>
                  </a:cubicBezTo>
                  <a:cubicBezTo>
                    <a:pt x="241" y="373"/>
                    <a:pt x="285" y="1"/>
                    <a:pt x="0" y="0"/>
                  </a:cubicBezTo>
                  <a:close/>
                </a:path>
              </a:pathLst>
            </a:custGeom>
            <a:grpFill/>
            <a:ln>
              <a:noFill/>
            </a:ln>
          </p:spPr>
          <p:txBody>
            <a:bodyPr spcFirstLastPara="1" wrap="square" lIns="146075" tIns="73025" rIns="146075" bIns="73025" anchor="t" anchorCtr="0">
              <a:no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626" name="Google Shape;626;p33"/>
            <p:cNvSpPr/>
            <p:nvPr/>
          </p:nvSpPr>
          <p:spPr>
            <a:xfrm>
              <a:off x="6576101" y="3549380"/>
              <a:ext cx="799539" cy="1247694"/>
            </a:xfrm>
            <a:custGeom>
              <a:avLst/>
              <a:gdLst/>
              <a:ahLst/>
              <a:cxnLst/>
              <a:rect l="l" t="t" r="r" b="b"/>
              <a:pathLst>
                <a:path w="360" h="560" extrusionOk="0">
                  <a:moveTo>
                    <a:pt x="0" y="560"/>
                  </a:moveTo>
                  <a:cubicBezTo>
                    <a:pt x="360" y="560"/>
                    <a:pt x="360" y="560"/>
                    <a:pt x="360" y="560"/>
                  </a:cubicBezTo>
                  <a:cubicBezTo>
                    <a:pt x="360" y="1"/>
                    <a:pt x="360" y="1"/>
                    <a:pt x="360" y="1"/>
                  </a:cubicBezTo>
                  <a:cubicBezTo>
                    <a:pt x="75" y="0"/>
                    <a:pt x="120" y="374"/>
                    <a:pt x="0" y="560"/>
                  </a:cubicBezTo>
                  <a:close/>
                </a:path>
              </a:pathLst>
            </a:custGeom>
            <a:grpFill/>
            <a:ln>
              <a:noFill/>
            </a:ln>
          </p:spPr>
          <p:txBody>
            <a:bodyPr spcFirstLastPara="1" wrap="square" lIns="146075" tIns="73025" rIns="146075" bIns="73025" anchor="t" anchorCtr="0">
              <a:no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grpSp>
      <p:grpSp>
        <p:nvGrpSpPr>
          <p:cNvPr id="627" name="Google Shape;627;p33"/>
          <p:cNvGrpSpPr/>
          <p:nvPr/>
        </p:nvGrpSpPr>
        <p:grpSpPr>
          <a:xfrm>
            <a:off x="1142731" y="3818981"/>
            <a:ext cx="1549019" cy="1798046"/>
            <a:chOff x="7547573" y="3727890"/>
            <a:chExt cx="1600018" cy="1069183"/>
          </a:xfrm>
          <a:solidFill>
            <a:schemeClr val="bg1">
              <a:lumMod val="75000"/>
            </a:schemeClr>
          </a:solidFill>
        </p:grpSpPr>
        <p:sp>
          <p:nvSpPr>
            <p:cNvPr id="628" name="Google Shape;628;p33"/>
            <p:cNvSpPr/>
            <p:nvPr/>
          </p:nvSpPr>
          <p:spPr>
            <a:xfrm>
              <a:off x="7547573" y="3727890"/>
              <a:ext cx="799539" cy="1069183"/>
            </a:xfrm>
            <a:custGeom>
              <a:avLst/>
              <a:gdLst/>
              <a:ahLst/>
              <a:cxnLst/>
              <a:rect l="l" t="t" r="r" b="b"/>
              <a:pathLst>
                <a:path w="360" h="480" extrusionOk="0">
                  <a:moveTo>
                    <a:pt x="0" y="480"/>
                  </a:moveTo>
                  <a:cubicBezTo>
                    <a:pt x="360" y="480"/>
                    <a:pt x="360" y="480"/>
                    <a:pt x="360" y="480"/>
                  </a:cubicBezTo>
                  <a:cubicBezTo>
                    <a:pt x="360" y="1"/>
                    <a:pt x="360" y="1"/>
                    <a:pt x="360" y="1"/>
                  </a:cubicBezTo>
                  <a:cubicBezTo>
                    <a:pt x="75" y="0"/>
                    <a:pt x="120" y="321"/>
                    <a:pt x="0" y="480"/>
                  </a:cubicBezTo>
                  <a:close/>
                </a:path>
              </a:pathLst>
            </a:custGeom>
            <a:grpFill/>
            <a:ln>
              <a:noFill/>
            </a:ln>
          </p:spPr>
          <p:txBody>
            <a:bodyPr spcFirstLastPara="1" wrap="square" lIns="146075" tIns="73025" rIns="146075" bIns="73025" anchor="t" anchorCtr="0">
              <a:no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629" name="Google Shape;629;p33"/>
            <p:cNvSpPr/>
            <p:nvPr/>
          </p:nvSpPr>
          <p:spPr>
            <a:xfrm>
              <a:off x="8347113" y="3729769"/>
              <a:ext cx="800478" cy="1067304"/>
            </a:xfrm>
            <a:custGeom>
              <a:avLst/>
              <a:gdLst/>
              <a:ahLst/>
              <a:cxnLst/>
              <a:rect l="l" t="t" r="r" b="b"/>
              <a:pathLst>
                <a:path w="360" h="479" extrusionOk="0">
                  <a:moveTo>
                    <a:pt x="0" y="0"/>
                  </a:moveTo>
                  <a:cubicBezTo>
                    <a:pt x="0" y="479"/>
                    <a:pt x="0" y="479"/>
                    <a:pt x="0" y="479"/>
                  </a:cubicBezTo>
                  <a:cubicBezTo>
                    <a:pt x="360" y="479"/>
                    <a:pt x="360" y="479"/>
                    <a:pt x="360" y="479"/>
                  </a:cubicBezTo>
                  <a:cubicBezTo>
                    <a:pt x="240" y="320"/>
                    <a:pt x="285" y="1"/>
                    <a:pt x="0" y="0"/>
                  </a:cubicBezTo>
                  <a:close/>
                </a:path>
              </a:pathLst>
            </a:custGeom>
            <a:grpFill/>
            <a:ln>
              <a:noFill/>
            </a:ln>
          </p:spPr>
          <p:txBody>
            <a:bodyPr spcFirstLastPara="1" wrap="square" lIns="146075" tIns="73025" rIns="146075" bIns="73025" anchor="t" anchorCtr="0">
              <a:no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grpSp>
      <p:grpSp>
        <p:nvGrpSpPr>
          <p:cNvPr id="630" name="Google Shape;630;p33"/>
          <p:cNvGrpSpPr/>
          <p:nvPr/>
        </p:nvGrpSpPr>
        <p:grpSpPr>
          <a:xfrm>
            <a:off x="2334284" y="3982965"/>
            <a:ext cx="1427134" cy="1634062"/>
            <a:chOff x="8778356" y="3041095"/>
            <a:chExt cx="1474120" cy="1755979"/>
          </a:xfrm>
          <a:solidFill>
            <a:srgbClr val="002060"/>
          </a:solidFill>
        </p:grpSpPr>
        <p:sp>
          <p:nvSpPr>
            <p:cNvPr id="631" name="Google Shape;631;p33"/>
            <p:cNvSpPr/>
            <p:nvPr/>
          </p:nvSpPr>
          <p:spPr>
            <a:xfrm>
              <a:off x="8778356" y="3041095"/>
              <a:ext cx="738469" cy="1755979"/>
            </a:xfrm>
            <a:custGeom>
              <a:avLst/>
              <a:gdLst/>
              <a:ahLst/>
              <a:cxnLst/>
              <a:rect l="l" t="t" r="r" b="b"/>
              <a:pathLst>
                <a:path w="332" h="788" extrusionOk="0">
                  <a:moveTo>
                    <a:pt x="0" y="788"/>
                  </a:moveTo>
                  <a:cubicBezTo>
                    <a:pt x="332" y="788"/>
                    <a:pt x="332" y="788"/>
                    <a:pt x="332" y="788"/>
                  </a:cubicBezTo>
                  <a:cubicBezTo>
                    <a:pt x="332" y="1"/>
                    <a:pt x="332" y="1"/>
                    <a:pt x="332" y="1"/>
                  </a:cubicBezTo>
                  <a:cubicBezTo>
                    <a:pt x="70" y="0"/>
                    <a:pt x="111" y="526"/>
                    <a:pt x="0" y="788"/>
                  </a:cubicBezTo>
                  <a:close/>
                </a:path>
              </a:pathLst>
            </a:custGeom>
            <a:grpFill/>
            <a:ln>
              <a:noFill/>
            </a:ln>
          </p:spPr>
          <p:txBody>
            <a:bodyPr spcFirstLastPara="1" wrap="square" lIns="146075" tIns="73025" rIns="146075" bIns="73025" anchor="t" anchorCtr="0">
              <a:no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632" name="Google Shape;632;p33"/>
            <p:cNvSpPr/>
            <p:nvPr/>
          </p:nvSpPr>
          <p:spPr>
            <a:xfrm>
              <a:off x="9516825" y="3043913"/>
              <a:ext cx="735651" cy="1753160"/>
            </a:xfrm>
            <a:custGeom>
              <a:avLst/>
              <a:gdLst/>
              <a:ahLst/>
              <a:cxnLst/>
              <a:rect l="l" t="t" r="r" b="b"/>
              <a:pathLst>
                <a:path w="331" h="787" extrusionOk="0">
                  <a:moveTo>
                    <a:pt x="0" y="0"/>
                  </a:moveTo>
                  <a:cubicBezTo>
                    <a:pt x="0" y="787"/>
                    <a:pt x="0" y="787"/>
                    <a:pt x="0" y="787"/>
                  </a:cubicBezTo>
                  <a:cubicBezTo>
                    <a:pt x="331" y="787"/>
                    <a:pt x="331" y="787"/>
                    <a:pt x="331" y="787"/>
                  </a:cubicBezTo>
                  <a:cubicBezTo>
                    <a:pt x="221" y="525"/>
                    <a:pt x="262" y="1"/>
                    <a:pt x="0" y="0"/>
                  </a:cubicBezTo>
                  <a:close/>
                </a:path>
              </a:pathLst>
            </a:custGeom>
            <a:grpFill/>
            <a:ln>
              <a:noFill/>
            </a:ln>
          </p:spPr>
          <p:txBody>
            <a:bodyPr spcFirstLastPara="1" wrap="square" lIns="146075" tIns="73025" rIns="146075" bIns="73025" anchor="t" anchorCtr="0">
              <a:no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grpSp>
      <p:grpSp>
        <p:nvGrpSpPr>
          <p:cNvPr id="633" name="Google Shape;633;p33"/>
          <p:cNvGrpSpPr/>
          <p:nvPr/>
        </p:nvGrpSpPr>
        <p:grpSpPr>
          <a:xfrm>
            <a:off x="3410320" y="4260101"/>
            <a:ext cx="1329809" cy="1356926"/>
            <a:chOff x="9889818" y="3406571"/>
            <a:chExt cx="1373591" cy="1390503"/>
          </a:xfrm>
          <a:solidFill>
            <a:schemeClr val="bg1">
              <a:lumMod val="75000"/>
            </a:schemeClr>
          </a:solidFill>
        </p:grpSpPr>
        <p:sp>
          <p:nvSpPr>
            <p:cNvPr id="634" name="Google Shape;634;p33"/>
            <p:cNvSpPr/>
            <p:nvPr/>
          </p:nvSpPr>
          <p:spPr>
            <a:xfrm>
              <a:off x="9889818" y="3406571"/>
              <a:ext cx="686796" cy="1390502"/>
            </a:xfrm>
            <a:custGeom>
              <a:avLst/>
              <a:gdLst/>
              <a:ahLst/>
              <a:cxnLst/>
              <a:rect l="l" t="t" r="r" b="b"/>
              <a:pathLst>
                <a:path w="309" h="624" extrusionOk="0">
                  <a:moveTo>
                    <a:pt x="0" y="624"/>
                  </a:moveTo>
                  <a:cubicBezTo>
                    <a:pt x="309" y="624"/>
                    <a:pt x="309" y="624"/>
                    <a:pt x="309" y="624"/>
                  </a:cubicBezTo>
                  <a:cubicBezTo>
                    <a:pt x="309" y="1"/>
                    <a:pt x="309" y="1"/>
                    <a:pt x="309" y="1"/>
                  </a:cubicBezTo>
                  <a:cubicBezTo>
                    <a:pt x="64" y="0"/>
                    <a:pt x="103" y="417"/>
                    <a:pt x="0" y="624"/>
                  </a:cubicBezTo>
                  <a:close/>
                </a:path>
              </a:pathLst>
            </a:custGeom>
            <a:grpFill/>
            <a:ln>
              <a:noFill/>
            </a:ln>
          </p:spPr>
          <p:txBody>
            <a:bodyPr spcFirstLastPara="1" wrap="square" lIns="146075" tIns="73025" rIns="146075" bIns="73025" anchor="t" anchorCtr="0">
              <a:no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635" name="Google Shape;635;p33"/>
            <p:cNvSpPr/>
            <p:nvPr/>
          </p:nvSpPr>
          <p:spPr>
            <a:xfrm>
              <a:off x="10576613" y="3409390"/>
              <a:ext cx="686796" cy="1387684"/>
            </a:xfrm>
            <a:custGeom>
              <a:avLst/>
              <a:gdLst/>
              <a:ahLst/>
              <a:cxnLst/>
              <a:rect l="l" t="t" r="r" b="b"/>
              <a:pathLst>
                <a:path w="309" h="623" extrusionOk="0">
                  <a:moveTo>
                    <a:pt x="0" y="0"/>
                  </a:moveTo>
                  <a:cubicBezTo>
                    <a:pt x="0" y="623"/>
                    <a:pt x="0" y="623"/>
                    <a:pt x="0" y="623"/>
                  </a:cubicBezTo>
                  <a:cubicBezTo>
                    <a:pt x="309" y="623"/>
                    <a:pt x="309" y="623"/>
                    <a:pt x="309" y="623"/>
                  </a:cubicBezTo>
                  <a:cubicBezTo>
                    <a:pt x="206" y="416"/>
                    <a:pt x="244" y="1"/>
                    <a:pt x="0" y="0"/>
                  </a:cubicBezTo>
                  <a:close/>
                </a:path>
              </a:pathLst>
            </a:custGeom>
            <a:grpFill/>
            <a:ln>
              <a:noFill/>
            </a:ln>
          </p:spPr>
          <p:txBody>
            <a:bodyPr spcFirstLastPara="1" wrap="square" lIns="146075" tIns="73025" rIns="146075" bIns="73025" anchor="t" anchorCtr="0">
              <a:no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grpSp>
      <p:grpSp>
        <p:nvGrpSpPr>
          <p:cNvPr id="636" name="Google Shape;636;p33"/>
          <p:cNvGrpSpPr/>
          <p:nvPr/>
        </p:nvGrpSpPr>
        <p:grpSpPr>
          <a:xfrm>
            <a:off x="4430727" y="3297950"/>
            <a:ext cx="1550838" cy="2319078"/>
            <a:chOff x="4751866" y="3424136"/>
            <a:chExt cx="1601896" cy="1985781"/>
          </a:xfrm>
          <a:solidFill>
            <a:srgbClr val="002060"/>
          </a:solidFill>
        </p:grpSpPr>
        <p:sp>
          <p:nvSpPr>
            <p:cNvPr id="637" name="Google Shape;637;p33"/>
            <p:cNvSpPr/>
            <p:nvPr/>
          </p:nvSpPr>
          <p:spPr>
            <a:xfrm>
              <a:off x="5551405" y="3427127"/>
              <a:ext cx="802357" cy="1982790"/>
            </a:xfrm>
            <a:custGeom>
              <a:avLst/>
              <a:gdLst/>
              <a:ahLst/>
              <a:cxnLst/>
              <a:rect l="l" t="t" r="r" b="b"/>
              <a:pathLst>
                <a:path w="361" h="559" extrusionOk="0">
                  <a:moveTo>
                    <a:pt x="0" y="0"/>
                  </a:moveTo>
                  <a:cubicBezTo>
                    <a:pt x="0" y="559"/>
                    <a:pt x="0" y="559"/>
                    <a:pt x="0" y="559"/>
                  </a:cubicBezTo>
                  <a:cubicBezTo>
                    <a:pt x="361" y="559"/>
                    <a:pt x="361" y="559"/>
                    <a:pt x="361" y="559"/>
                  </a:cubicBezTo>
                  <a:cubicBezTo>
                    <a:pt x="241" y="373"/>
                    <a:pt x="285" y="1"/>
                    <a:pt x="0" y="0"/>
                  </a:cubicBezTo>
                  <a:close/>
                </a:path>
              </a:pathLst>
            </a:custGeom>
            <a:grpFill/>
            <a:ln>
              <a:noFill/>
            </a:ln>
          </p:spPr>
          <p:txBody>
            <a:bodyPr spcFirstLastPara="1" wrap="square" lIns="146075" tIns="73025" rIns="146075" bIns="73025" anchor="t" anchorCtr="0">
              <a:no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638" name="Google Shape;638;p33"/>
            <p:cNvSpPr/>
            <p:nvPr/>
          </p:nvSpPr>
          <p:spPr>
            <a:xfrm>
              <a:off x="4751866" y="3424136"/>
              <a:ext cx="799539" cy="1985781"/>
            </a:xfrm>
            <a:custGeom>
              <a:avLst/>
              <a:gdLst/>
              <a:ahLst/>
              <a:cxnLst/>
              <a:rect l="l" t="t" r="r" b="b"/>
              <a:pathLst>
                <a:path w="360" h="560" extrusionOk="0">
                  <a:moveTo>
                    <a:pt x="0" y="560"/>
                  </a:moveTo>
                  <a:cubicBezTo>
                    <a:pt x="360" y="560"/>
                    <a:pt x="360" y="560"/>
                    <a:pt x="360" y="560"/>
                  </a:cubicBezTo>
                  <a:cubicBezTo>
                    <a:pt x="360" y="1"/>
                    <a:pt x="360" y="1"/>
                    <a:pt x="360" y="1"/>
                  </a:cubicBezTo>
                  <a:cubicBezTo>
                    <a:pt x="75" y="0"/>
                    <a:pt x="120" y="374"/>
                    <a:pt x="0" y="560"/>
                  </a:cubicBezTo>
                  <a:close/>
                </a:path>
              </a:pathLst>
            </a:custGeom>
            <a:grpFill/>
            <a:ln>
              <a:noFill/>
            </a:ln>
          </p:spPr>
          <p:txBody>
            <a:bodyPr spcFirstLastPara="1" wrap="square" lIns="146075" tIns="73025" rIns="146075" bIns="73025" anchor="t" anchorCtr="0">
              <a:no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grpSp>
      <p:grpSp>
        <p:nvGrpSpPr>
          <p:cNvPr id="639" name="Google Shape;639;p33"/>
          <p:cNvGrpSpPr/>
          <p:nvPr/>
        </p:nvGrpSpPr>
        <p:grpSpPr>
          <a:xfrm>
            <a:off x="5371235" y="3818981"/>
            <a:ext cx="1549019" cy="1798046"/>
            <a:chOff x="7547573" y="3727890"/>
            <a:chExt cx="1600018" cy="1069183"/>
          </a:xfrm>
          <a:solidFill>
            <a:schemeClr val="bg1">
              <a:lumMod val="75000"/>
            </a:schemeClr>
          </a:solidFill>
        </p:grpSpPr>
        <p:sp>
          <p:nvSpPr>
            <p:cNvPr id="640" name="Google Shape;640;p33"/>
            <p:cNvSpPr/>
            <p:nvPr/>
          </p:nvSpPr>
          <p:spPr>
            <a:xfrm>
              <a:off x="7547573" y="3727890"/>
              <a:ext cx="799539" cy="1069183"/>
            </a:xfrm>
            <a:custGeom>
              <a:avLst/>
              <a:gdLst/>
              <a:ahLst/>
              <a:cxnLst/>
              <a:rect l="l" t="t" r="r" b="b"/>
              <a:pathLst>
                <a:path w="360" h="480" extrusionOk="0">
                  <a:moveTo>
                    <a:pt x="0" y="480"/>
                  </a:moveTo>
                  <a:cubicBezTo>
                    <a:pt x="360" y="480"/>
                    <a:pt x="360" y="480"/>
                    <a:pt x="360" y="480"/>
                  </a:cubicBezTo>
                  <a:cubicBezTo>
                    <a:pt x="360" y="1"/>
                    <a:pt x="360" y="1"/>
                    <a:pt x="360" y="1"/>
                  </a:cubicBezTo>
                  <a:cubicBezTo>
                    <a:pt x="75" y="0"/>
                    <a:pt x="120" y="321"/>
                    <a:pt x="0" y="480"/>
                  </a:cubicBezTo>
                  <a:close/>
                </a:path>
              </a:pathLst>
            </a:custGeom>
            <a:grpFill/>
            <a:ln>
              <a:noFill/>
            </a:ln>
          </p:spPr>
          <p:txBody>
            <a:bodyPr spcFirstLastPara="1" wrap="square" lIns="146075" tIns="73025" rIns="146075" bIns="73025" anchor="t" anchorCtr="0">
              <a:no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641" name="Google Shape;641;p33"/>
            <p:cNvSpPr/>
            <p:nvPr/>
          </p:nvSpPr>
          <p:spPr>
            <a:xfrm>
              <a:off x="8347113" y="3729769"/>
              <a:ext cx="800478" cy="1067304"/>
            </a:xfrm>
            <a:custGeom>
              <a:avLst/>
              <a:gdLst/>
              <a:ahLst/>
              <a:cxnLst/>
              <a:rect l="l" t="t" r="r" b="b"/>
              <a:pathLst>
                <a:path w="360" h="479" extrusionOk="0">
                  <a:moveTo>
                    <a:pt x="0" y="0"/>
                  </a:moveTo>
                  <a:cubicBezTo>
                    <a:pt x="0" y="479"/>
                    <a:pt x="0" y="479"/>
                    <a:pt x="0" y="479"/>
                  </a:cubicBezTo>
                  <a:cubicBezTo>
                    <a:pt x="360" y="479"/>
                    <a:pt x="360" y="479"/>
                    <a:pt x="360" y="479"/>
                  </a:cubicBezTo>
                  <a:cubicBezTo>
                    <a:pt x="240" y="320"/>
                    <a:pt x="285" y="1"/>
                    <a:pt x="0" y="0"/>
                  </a:cubicBezTo>
                  <a:close/>
                </a:path>
              </a:pathLst>
            </a:custGeom>
            <a:grpFill/>
            <a:ln>
              <a:noFill/>
            </a:ln>
          </p:spPr>
          <p:txBody>
            <a:bodyPr spcFirstLastPara="1" wrap="square" lIns="146075" tIns="73025" rIns="146075" bIns="73025" anchor="t" anchorCtr="0">
              <a:no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grpSp>
      <p:grpSp>
        <p:nvGrpSpPr>
          <p:cNvPr id="642" name="Google Shape;642;p33"/>
          <p:cNvGrpSpPr/>
          <p:nvPr/>
        </p:nvGrpSpPr>
        <p:grpSpPr>
          <a:xfrm>
            <a:off x="6562789" y="4087685"/>
            <a:ext cx="1427134" cy="1529343"/>
            <a:chOff x="8778356" y="3041095"/>
            <a:chExt cx="1474120" cy="1755979"/>
          </a:xfrm>
          <a:solidFill>
            <a:srgbClr val="002060"/>
          </a:solidFill>
        </p:grpSpPr>
        <p:sp>
          <p:nvSpPr>
            <p:cNvPr id="643" name="Google Shape;643;p33"/>
            <p:cNvSpPr/>
            <p:nvPr/>
          </p:nvSpPr>
          <p:spPr>
            <a:xfrm>
              <a:off x="8778356" y="3041095"/>
              <a:ext cx="738469" cy="1755979"/>
            </a:xfrm>
            <a:custGeom>
              <a:avLst/>
              <a:gdLst/>
              <a:ahLst/>
              <a:cxnLst/>
              <a:rect l="l" t="t" r="r" b="b"/>
              <a:pathLst>
                <a:path w="332" h="788" extrusionOk="0">
                  <a:moveTo>
                    <a:pt x="0" y="788"/>
                  </a:moveTo>
                  <a:cubicBezTo>
                    <a:pt x="332" y="788"/>
                    <a:pt x="332" y="788"/>
                    <a:pt x="332" y="788"/>
                  </a:cubicBezTo>
                  <a:cubicBezTo>
                    <a:pt x="332" y="1"/>
                    <a:pt x="332" y="1"/>
                    <a:pt x="332" y="1"/>
                  </a:cubicBezTo>
                  <a:cubicBezTo>
                    <a:pt x="70" y="0"/>
                    <a:pt x="111" y="526"/>
                    <a:pt x="0" y="788"/>
                  </a:cubicBezTo>
                  <a:close/>
                </a:path>
              </a:pathLst>
            </a:custGeom>
            <a:grpFill/>
            <a:ln>
              <a:noFill/>
            </a:ln>
          </p:spPr>
          <p:txBody>
            <a:bodyPr spcFirstLastPara="1" wrap="square" lIns="146075" tIns="73025" rIns="146075" bIns="73025" anchor="t" anchorCtr="0">
              <a:no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644" name="Google Shape;644;p33"/>
            <p:cNvSpPr/>
            <p:nvPr/>
          </p:nvSpPr>
          <p:spPr>
            <a:xfrm>
              <a:off x="9516825" y="3043913"/>
              <a:ext cx="735651" cy="1753160"/>
            </a:xfrm>
            <a:custGeom>
              <a:avLst/>
              <a:gdLst/>
              <a:ahLst/>
              <a:cxnLst/>
              <a:rect l="l" t="t" r="r" b="b"/>
              <a:pathLst>
                <a:path w="331" h="787" extrusionOk="0">
                  <a:moveTo>
                    <a:pt x="0" y="0"/>
                  </a:moveTo>
                  <a:cubicBezTo>
                    <a:pt x="0" y="787"/>
                    <a:pt x="0" y="787"/>
                    <a:pt x="0" y="787"/>
                  </a:cubicBezTo>
                  <a:cubicBezTo>
                    <a:pt x="331" y="787"/>
                    <a:pt x="331" y="787"/>
                    <a:pt x="331" y="787"/>
                  </a:cubicBezTo>
                  <a:cubicBezTo>
                    <a:pt x="221" y="525"/>
                    <a:pt x="262" y="1"/>
                    <a:pt x="0" y="0"/>
                  </a:cubicBezTo>
                  <a:close/>
                </a:path>
              </a:pathLst>
            </a:custGeom>
            <a:grpFill/>
            <a:ln>
              <a:noFill/>
            </a:ln>
          </p:spPr>
          <p:txBody>
            <a:bodyPr spcFirstLastPara="1" wrap="square" lIns="146075" tIns="73025" rIns="146075" bIns="73025" anchor="t" anchorCtr="0">
              <a:no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grpSp>
      <p:sp>
        <p:nvSpPr>
          <p:cNvPr id="645" name="Google Shape;645;p33"/>
          <p:cNvSpPr txBox="1"/>
          <p:nvPr/>
        </p:nvSpPr>
        <p:spPr>
          <a:xfrm>
            <a:off x="4898457" y="2651024"/>
            <a:ext cx="619011" cy="30777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id-ID" sz="2000">
                <a:solidFill>
                  <a:srgbClr val="002060"/>
                </a:solidFill>
                <a:latin typeface="Montserrat Medium"/>
                <a:ea typeface="Montserrat Medium"/>
                <a:cs typeface="Montserrat Medium"/>
                <a:sym typeface="Montserrat Medium"/>
              </a:rPr>
              <a:t>80%</a:t>
            </a:r>
            <a:endParaRPr sz="2000">
              <a:solidFill>
                <a:srgbClr val="002060"/>
              </a:solidFill>
              <a:latin typeface="Montserrat Medium"/>
              <a:ea typeface="Montserrat Medium"/>
              <a:cs typeface="Montserrat Medium"/>
              <a:sym typeface="Montserrat Medium"/>
            </a:endParaRPr>
          </a:p>
        </p:txBody>
      </p:sp>
      <p:cxnSp>
        <p:nvCxnSpPr>
          <p:cNvPr id="646" name="Google Shape;646;p33"/>
          <p:cNvCxnSpPr>
            <a:cxnSpLocks/>
          </p:cNvCxnSpPr>
          <p:nvPr/>
        </p:nvCxnSpPr>
        <p:spPr>
          <a:xfrm>
            <a:off x="5204783" y="3042808"/>
            <a:ext cx="0" cy="355393"/>
          </a:xfrm>
          <a:prstGeom prst="straightConnector1">
            <a:avLst/>
          </a:prstGeom>
          <a:noFill/>
          <a:ln w="9525" cap="flat" cmpd="sng">
            <a:solidFill>
              <a:srgbClr val="002060"/>
            </a:solidFill>
            <a:prstDash val="dot"/>
            <a:miter lim="800000"/>
            <a:headEnd type="oval" w="med" len="med"/>
            <a:tailEnd type="none" w="sm" len="sm"/>
          </a:ln>
        </p:spPr>
      </p:cxnSp>
      <p:sp>
        <p:nvSpPr>
          <p:cNvPr id="647" name="Google Shape;647;p33"/>
          <p:cNvSpPr txBox="1"/>
          <p:nvPr/>
        </p:nvSpPr>
        <p:spPr>
          <a:xfrm>
            <a:off x="5842908" y="2651024"/>
            <a:ext cx="619011" cy="30777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id-ID" sz="2000">
                <a:solidFill>
                  <a:schemeClr val="bg1">
                    <a:lumMod val="65000"/>
                  </a:schemeClr>
                </a:solidFill>
                <a:latin typeface="Montserrat Medium"/>
                <a:ea typeface="Montserrat Medium"/>
                <a:cs typeface="Montserrat Medium"/>
                <a:sym typeface="Montserrat Medium"/>
              </a:rPr>
              <a:t>60%</a:t>
            </a:r>
            <a:endParaRPr sz="2000">
              <a:solidFill>
                <a:schemeClr val="bg1">
                  <a:lumMod val="65000"/>
                </a:schemeClr>
              </a:solidFill>
              <a:latin typeface="Montserrat Medium"/>
              <a:ea typeface="Montserrat Medium"/>
              <a:cs typeface="Montserrat Medium"/>
              <a:sym typeface="Montserrat Medium"/>
            </a:endParaRPr>
          </a:p>
        </p:txBody>
      </p:sp>
      <p:cxnSp>
        <p:nvCxnSpPr>
          <p:cNvPr id="648" name="Google Shape;648;p33"/>
          <p:cNvCxnSpPr>
            <a:cxnSpLocks/>
          </p:cNvCxnSpPr>
          <p:nvPr/>
        </p:nvCxnSpPr>
        <p:spPr>
          <a:xfrm>
            <a:off x="6149234" y="3042808"/>
            <a:ext cx="0" cy="776173"/>
          </a:xfrm>
          <a:prstGeom prst="straightConnector1">
            <a:avLst/>
          </a:prstGeom>
          <a:noFill/>
          <a:ln w="9525" cap="flat" cmpd="sng">
            <a:solidFill>
              <a:schemeClr val="bg1">
                <a:lumMod val="75000"/>
              </a:schemeClr>
            </a:solidFill>
            <a:prstDash val="dot"/>
            <a:miter lim="800000"/>
            <a:headEnd type="oval" w="med" len="med"/>
            <a:tailEnd type="none" w="sm" len="sm"/>
          </a:ln>
        </p:spPr>
      </p:cxnSp>
      <p:sp>
        <p:nvSpPr>
          <p:cNvPr id="649" name="Google Shape;649;p33"/>
          <p:cNvSpPr txBox="1"/>
          <p:nvPr/>
        </p:nvSpPr>
        <p:spPr>
          <a:xfrm>
            <a:off x="6966851" y="2651024"/>
            <a:ext cx="619011" cy="30777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id-ID" sz="2000">
                <a:solidFill>
                  <a:srgbClr val="002060"/>
                </a:solidFill>
                <a:latin typeface="Montserrat Medium"/>
                <a:ea typeface="Montserrat Medium"/>
                <a:cs typeface="Montserrat Medium"/>
                <a:sym typeface="Montserrat Medium"/>
              </a:rPr>
              <a:t>50%</a:t>
            </a:r>
            <a:endParaRPr sz="2000">
              <a:solidFill>
                <a:srgbClr val="002060"/>
              </a:solidFill>
              <a:latin typeface="Montserrat Medium"/>
              <a:ea typeface="Montserrat Medium"/>
              <a:cs typeface="Montserrat Medium"/>
              <a:sym typeface="Montserrat Medium"/>
            </a:endParaRPr>
          </a:p>
        </p:txBody>
      </p:sp>
      <p:cxnSp>
        <p:nvCxnSpPr>
          <p:cNvPr id="650" name="Google Shape;650;p33"/>
          <p:cNvCxnSpPr>
            <a:cxnSpLocks/>
          </p:cNvCxnSpPr>
          <p:nvPr/>
        </p:nvCxnSpPr>
        <p:spPr>
          <a:xfrm>
            <a:off x="7273176" y="3042808"/>
            <a:ext cx="4544" cy="1242147"/>
          </a:xfrm>
          <a:prstGeom prst="straightConnector1">
            <a:avLst/>
          </a:prstGeom>
          <a:noFill/>
          <a:ln w="9525" cap="flat" cmpd="sng">
            <a:solidFill>
              <a:srgbClr val="002060"/>
            </a:solidFill>
            <a:prstDash val="dot"/>
            <a:miter lim="800000"/>
            <a:headEnd type="oval" w="med" len="med"/>
            <a:tailEnd type="none" w="sm" len="sm"/>
          </a:ln>
        </p:spPr>
      </p:cxnSp>
      <p:sp>
        <p:nvSpPr>
          <p:cNvPr id="651" name="Google Shape;651;p33"/>
          <p:cNvSpPr txBox="1"/>
          <p:nvPr/>
        </p:nvSpPr>
        <p:spPr>
          <a:xfrm>
            <a:off x="3766838" y="2651024"/>
            <a:ext cx="619011" cy="30777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id-ID" sz="2000">
                <a:solidFill>
                  <a:schemeClr val="bg1">
                    <a:lumMod val="65000"/>
                  </a:schemeClr>
                </a:solidFill>
                <a:latin typeface="Montserrat Medium"/>
                <a:ea typeface="Montserrat Medium"/>
                <a:cs typeface="Montserrat Medium"/>
                <a:sym typeface="Montserrat Medium"/>
              </a:rPr>
              <a:t>40%</a:t>
            </a:r>
            <a:endParaRPr sz="2000">
              <a:solidFill>
                <a:schemeClr val="bg1">
                  <a:lumMod val="65000"/>
                </a:schemeClr>
              </a:solidFill>
              <a:latin typeface="Montserrat Medium"/>
              <a:ea typeface="Montserrat Medium"/>
              <a:cs typeface="Montserrat Medium"/>
              <a:sym typeface="Montserrat Medium"/>
            </a:endParaRPr>
          </a:p>
        </p:txBody>
      </p:sp>
      <p:cxnSp>
        <p:nvCxnSpPr>
          <p:cNvPr id="652" name="Google Shape;652;p33"/>
          <p:cNvCxnSpPr>
            <a:cxnSpLocks/>
          </p:cNvCxnSpPr>
          <p:nvPr/>
        </p:nvCxnSpPr>
        <p:spPr>
          <a:xfrm>
            <a:off x="4073164" y="3042808"/>
            <a:ext cx="0" cy="1242147"/>
          </a:xfrm>
          <a:prstGeom prst="straightConnector1">
            <a:avLst/>
          </a:prstGeom>
          <a:noFill/>
          <a:ln w="9525" cap="flat" cmpd="sng">
            <a:solidFill>
              <a:schemeClr val="bg1">
                <a:lumMod val="75000"/>
              </a:schemeClr>
            </a:solidFill>
            <a:prstDash val="dot"/>
            <a:miter lim="800000"/>
            <a:headEnd type="oval" w="med" len="med"/>
            <a:tailEnd type="none" w="sm" len="sm"/>
          </a:ln>
        </p:spPr>
      </p:cxnSp>
      <p:sp>
        <p:nvSpPr>
          <p:cNvPr id="653" name="Google Shape;653;p33"/>
          <p:cNvSpPr txBox="1"/>
          <p:nvPr/>
        </p:nvSpPr>
        <p:spPr>
          <a:xfrm>
            <a:off x="2744327" y="2651024"/>
            <a:ext cx="619011" cy="30777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id-ID" sz="2000">
                <a:solidFill>
                  <a:srgbClr val="002060"/>
                </a:solidFill>
                <a:latin typeface="Montserrat Medium"/>
                <a:ea typeface="Montserrat Medium"/>
                <a:cs typeface="Montserrat Medium"/>
                <a:sym typeface="Montserrat Medium"/>
              </a:rPr>
              <a:t>50%</a:t>
            </a:r>
            <a:endParaRPr sz="2000">
              <a:solidFill>
                <a:srgbClr val="002060"/>
              </a:solidFill>
              <a:latin typeface="Montserrat Medium"/>
              <a:ea typeface="Montserrat Medium"/>
              <a:cs typeface="Montserrat Medium"/>
              <a:sym typeface="Montserrat Medium"/>
            </a:endParaRPr>
          </a:p>
        </p:txBody>
      </p:sp>
      <p:cxnSp>
        <p:nvCxnSpPr>
          <p:cNvPr id="654" name="Google Shape;654;p33"/>
          <p:cNvCxnSpPr>
            <a:cxnSpLocks/>
          </p:cNvCxnSpPr>
          <p:nvPr/>
        </p:nvCxnSpPr>
        <p:spPr>
          <a:xfrm>
            <a:off x="3050652" y="3042808"/>
            <a:ext cx="0" cy="1044877"/>
          </a:xfrm>
          <a:prstGeom prst="straightConnector1">
            <a:avLst/>
          </a:prstGeom>
          <a:noFill/>
          <a:ln w="9525" cap="flat" cmpd="sng">
            <a:solidFill>
              <a:srgbClr val="002060"/>
            </a:solidFill>
            <a:prstDash val="dot"/>
            <a:miter lim="800000"/>
            <a:headEnd type="oval" w="med" len="med"/>
            <a:tailEnd type="none" w="sm" len="sm"/>
          </a:ln>
        </p:spPr>
      </p:cxnSp>
      <p:sp>
        <p:nvSpPr>
          <p:cNvPr id="655" name="Google Shape;655;p33"/>
          <p:cNvSpPr txBox="1"/>
          <p:nvPr/>
        </p:nvSpPr>
        <p:spPr>
          <a:xfrm>
            <a:off x="1607510" y="2651024"/>
            <a:ext cx="619011" cy="30777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id-ID" sz="2000" dirty="0">
                <a:solidFill>
                  <a:schemeClr val="bg1">
                    <a:lumMod val="65000"/>
                  </a:schemeClr>
                </a:solidFill>
                <a:latin typeface="Montserrat Medium"/>
                <a:ea typeface="Montserrat Medium"/>
                <a:cs typeface="Montserrat Medium"/>
                <a:sym typeface="Montserrat Medium"/>
              </a:rPr>
              <a:t>60%</a:t>
            </a:r>
            <a:endParaRPr sz="2000" dirty="0">
              <a:solidFill>
                <a:schemeClr val="bg1">
                  <a:lumMod val="65000"/>
                </a:schemeClr>
              </a:solidFill>
              <a:latin typeface="Montserrat Medium"/>
              <a:ea typeface="Montserrat Medium"/>
              <a:cs typeface="Montserrat Medium"/>
              <a:sym typeface="Montserrat Medium"/>
            </a:endParaRPr>
          </a:p>
        </p:txBody>
      </p:sp>
      <p:cxnSp>
        <p:nvCxnSpPr>
          <p:cNvPr id="656" name="Google Shape;656;p33"/>
          <p:cNvCxnSpPr>
            <a:cxnSpLocks/>
          </p:cNvCxnSpPr>
          <p:nvPr/>
        </p:nvCxnSpPr>
        <p:spPr>
          <a:xfrm>
            <a:off x="1913835" y="3042808"/>
            <a:ext cx="2950" cy="776173"/>
          </a:xfrm>
          <a:prstGeom prst="straightConnector1">
            <a:avLst/>
          </a:prstGeom>
          <a:noFill/>
          <a:ln w="9525" cap="flat" cmpd="sng">
            <a:solidFill>
              <a:schemeClr val="bg1">
                <a:lumMod val="75000"/>
              </a:schemeClr>
            </a:solidFill>
            <a:prstDash val="dot"/>
            <a:miter lim="800000"/>
            <a:headEnd type="oval" w="med" len="med"/>
            <a:tailEnd type="none" w="sm" len="sm"/>
          </a:ln>
        </p:spPr>
      </p:cxnSp>
      <p:sp>
        <p:nvSpPr>
          <p:cNvPr id="657" name="Google Shape;657;p33"/>
          <p:cNvSpPr txBox="1"/>
          <p:nvPr/>
        </p:nvSpPr>
        <p:spPr>
          <a:xfrm>
            <a:off x="671073" y="2651024"/>
            <a:ext cx="619011" cy="30777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id-ID" sz="2000" dirty="0">
                <a:solidFill>
                  <a:srgbClr val="002060"/>
                </a:solidFill>
                <a:latin typeface="Montserrat Medium"/>
                <a:ea typeface="Montserrat Medium"/>
                <a:cs typeface="Montserrat Medium"/>
                <a:sym typeface="Montserrat Medium"/>
              </a:rPr>
              <a:t>20%</a:t>
            </a:r>
            <a:endParaRPr sz="2000" dirty="0">
              <a:solidFill>
                <a:srgbClr val="002060"/>
              </a:solidFill>
              <a:latin typeface="Montserrat Medium"/>
              <a:ea typeface="Montserrat Medium"/>
              <a:cs typeface="Montserrat Medium"/>
              <a:sym typeface="Montserrat Medium"/>
            </a:endParaRPr>
          </a:p>
        </p:txBody>
      </p:sp>
      <p:cxnSp>
        <p:nvCxnSpPr>
          <p:cNvPr id="658" name="Google Shape;658;p33"/>
          <p:cNvCxnSpPr>
            <a:cxnSpLocks/>
          </p:cNvCxnSpPr>
          <p:nvPr/>
        </p:nvCxnSpPr>
        <p:spPr>
          <a:xfrm>
            <a:off x="977399" y="3042808"/>
            <a:ext cx="0" cy="1445284"/>
          </a:xfrm>
          <a:prstGeom prst="straightConnector1">
            <a:avLst/>
          </a:prstGeom>
          <a:noFill/>
          <a:ln w="9525" cap="flat" cmpd="sng">
            <a:solidFill>
              <a:srgbClr val="002060"/>
            </a:solidFill>
            <a:prstDash val="dot"/>
            <a:miter lim="800000"/>
            <a:headEnd type="oval" w="med" len="med"/>
            <a:tailEnd type="none" w="sm" len="sm"/>
          </a:ln>
        </p:spPr>
      </p:cxnSp>
      <p:sp>
        <p:nvSpPr>
          <p:cNvPr id="659" name="Google Shape;659;p33"/>
          <p:cNvSpPr/>
          <p:nvPr/>
        </p:nvSpPr>
        <p:spPr>
          <a:xfrm>
            <a:off x="8194578" y="3220504"/>
            <a:ext cx="3842695"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id-ID" sz="1000" dirty="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 Tincidunt Eget Ante Tincidunt, Eros In Auctor Fringilla Praesent At Diam. Lorem Ipsum Dolor Sit Amet, Lacus Nulla Ac Netus Nibh Aliquet, Lorem Ipsum Dolor Sitlorem Ipsum Dolor Sit Amet, Lacus Nulla Ac Netus Nibh Aliquet, Porttitor Ligula Justo</a:t>
            </a:r>
            <a:endParaRPr dirty="0">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34"/>
          <p:cNvSpPr/>
          <p:nvPr/>
        </p:nvSpPr>
        <p:spPr>
          <a:xfrm>
            <a:off x="7981950" y="5200650"/>
            <a:ext cx="4286250" cy="856403"/>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65" name="Google Shape;665;p34"/>
          <p:cNvPicPr preferRelativeResize="0"/>
          <p:nvPr/>
        </p:nvPicPr>
        <p:blipFill rotWithShape="1">
          <a:blip r:embed="rId3">
            <a:alphaModFix/>
          </a:blip>
          <a:srcRect/>
          <a:stretch/>
        </p:blipFill>
        <p:spPr>
          <a:xfrm>
            <a:off x="6910644" y="-282938"/>
            <a:ext cx="6339991" cy="6339991"/>
          </a:xfrm>
          <a:prstGeom prst="rect">
            <a:avLst/>
          </a:prstGeom>
          <a:noFill/>
          <a:ln>
            <a:noFill/>
          </a:ln>
        </p:spPr>
      </p:pic>
      <p:sp>
        <p:nvSpPr>
          <p:cNvPr id="666" name="Google Shape;666;p34"/>
          <p:cNvSpPr/>
          <p:nvPr/>
        </p:nvSpPr>
        <p:spPr>
          <a:xfrm>
            <a:off x="885889" y="4752850"/>
            <a:ext cx="2226296" cy="130420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d-ID" sz="1050">
                <a:solidFill>
                  <a:schemeClr val="tx1"/>
                </a:solidFill>
                <a:latin typeface="Montserrat Medium"/>
                <a:ea typeface="Montserrat Medium"/>
                <a:cs typeface="Montserrat Medium"/>
                <a:sym typeface="Montserrat Medium"/>
              </a:rPr>
              <a:t>Lorem ipsum dolor sit amet, lacus nulla ac netus nibh aliquet, porttitor ligula justo libero vivamus porttitor dolor, conubia mollit. </a:t>
            </a:r>
            <a:endParaRPr>
              <a:solidFill>
                <a:schemeClr val="tx1"/>
              </a:solidFill>
            </a:endParaRPr>
          </a:p>
        </p:txBody>
      </p:sp>
      <p:sp>
        <p:nvSpPr>
          <p:cNvPr id="667" name="Google Shape;667;p34"/>
          <p:cNvSpPr txBox="1"/>
          <p:nvPr/>
        </p:nvSpPr>
        <p:spPr>
          <a:xfrm>
            <a:off x="885889" y="4291185"/>
            <a:ext cx="72442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2400" b="1">
                <a:solidFill>
                  <a:srgbClr val="002060"/>
                </a:solidFill>
                <a:latin typeface="Raleway"/>
                <a:ea typeface="Raleway"/>
                <a:cs typeface="Raleway"/>
                <a:sym typeface="Raleway"/>
              </a:rPr>
              <a:t>01</a:t>
            </a:r>
            <a:endParaRPr sz="2400" b="1">
              <a:solidFill>
                <a:srgbClr val="002060"/>
              </a:solidFill>
              <a:latin typeface="Raleway"/>
              <a:ea typeface="Raleway"/>
              <a:cs typeface="Raleway"/>
              <a:sym typeface="Raleway"/>
            </a:endParaRPr>
          </a:p>
        </p:txBody>
      </p:sp>
      <p:sp>
        <p:nvSpPr>
          <p:cNvPr id="668" name="Google Shape;668;p34"/>
          <p:cNvSpPr/>
          <p:nvPr/>
        </p:nvSpPr>
        <p:spPr>
          <a:xfrm>
            <a:off x="3366330" y="4752850"/>
            <a:ext cx="2226296" cy="130420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d-ID" sz="1050">
                <a:solidFill>
                  <a:schemeClr val="tx1"/>
                </a:solidFill>
                <a:latin typeface="Montserrat Medium"/>
                <a:ea typeface="Montserrat Medium"/>
                <a:cs typeface="Montserrat Medium"/>
                <a:sym typeface="Montserrat Medium"/>
              </a:rPr>
              <a:t>Lorem ipsum dolor sit amet, lacus nulla ac netus nibh aliquet, porttitor ligula justo libero vivamus porttitor dolor, conubia mollit. </a:t>
            </a:r>
            <a:endParaRPr>
              <a:solidFill>
                <a:schemeClr val="tx1"/>
              </a:solidFill>
            </a:endParaRPr>
          </a:p>
        </p:txBody>
      </p:sp>
      <p:sp>
        <p:nvSpPr>
          <p:cNvPr id="669" name="Google Shape;669;p34"/>
          <p:cNvSpPr txBox="1"/>
          <p:nvPr/>
        </p:nvSpPr>
        <p:spPr>
          <a:xfrm>
            <a:off x="3366330" y="4291185"/>
            <a:ext cx="72442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2400" b="1">
                <a:solidFill>
                  <a:srgbClr val="002060"/>
                </a:solidFill>
                <a:latin typeface="Raleway"/>
                <a:ea typeface="Raleway"/>
                <a:cs typeface="Raleway"/>
                <a:sym typeface="Raleway"/>
              </a:rPr>
              <a:t>02</a:t>
            </a:r>
            <a:endParaRPr sz="2400" b="1">
              <a:solidFill>
                <a:srgbClr val="002060"/>
              </a:solidFill>
              <a:latin typeface="Raleway"/>
              <a:ea typeface="Raleway"/>
              <a:cs typeface="Raleway"/>
              <a:sym typeface="Raleway"/>
            </a:endParaRPr>
          </a:p>
        </p:txBody>
      </p:sp>
      <p:grpSp>
        <p:nvGrpSpPr>
          <p:cNvPr id="670" name="Google Shape;670;p34"/>
          <p:cNvGrpSpPr/>
          <p:nvPr/>
        </p:nvGrpSpPr>
        <p:grpSpPr>
          <a:xfrm>
            <a:off x="2009137" y="3840180"/>
            <a:ext cx="655344" cy="653808"/>
            <a:chOff x="7178676" y="6059488"/>
            <a:chExt cx="677863" cy="676275"/>
          </a:xfrm>
        </p:grpSpPr>
        <p:sp>
          <p:nvSpPr>
            <p:cNvPr id="671" name="Google Shape;671;p34"/>
            <p:cNvSpPr/>
            <p:nvPr/>
          </p:nvSpPr>
          <p:spPr>
            <a:xfrm>
              <a:off x="7178676" y="6059488"/>
              <a:ext cx="677863" cy="676275"/>
            </a:xfrm>
            <a:custGeom>
              <a:avLst/>
              <a:gdLst/>
              <a:ahLst/>
              <a:cxnLst/>
              <a:rect l="l" t="t" r="r" b="b"/>
              <a:pathLst>
                <a:path w="180" h="180" extrusionOk="0">
                  <a:moveTo>
                    <a:pt x="150" y="22"/>
                  </a:moveTo>
                  <a:cubicBezTo>
                    <a:pt x="133" y="8"/>
                    <a:pt x="112" y="0"/>
                    <a:pt x="90" y="0"/>
                  </a:cubicBezTo>
                  <a:cubicBezTo>
                    <a:pt x="82" y="0"/>
                    <a:pt x="75" y="0"/>
                    <a:pt x="67" y="2"/>
                  </a:cubicBezTo>
                  <a:cubicBezTo>
                    <a:pt x="65" y="3"/>
                    <a:pt x="63" y="4"/>
                    <a:pt x="60" y="5"/>
                  </a:cubicBezTo>
                  <a:cubicBezTo>
                    <a:pt x="60" y="5"/>
                    <a:pt x="60" y="5"/>
                    <a:pt x="60" y="5"/>
                  </a:cubicBezTo>
                  <a:cubicBezTo>
                    <a:pt x="52" y="7"/>
                    <a:pt x="45" y="11"/>
                    <a:pt x="38" y="16"/>
                  </a:cubicBezTo>
                  <a:cubicBezTo>
                    <a:pt x="36" y="17"/>
                    <a:pt x="34" y="19"/>
                    <a:pt x="33" y="20"/>
                  </a:cubicBezTo>
                  <a:cubicBezTo>
                    <a:pt x="12" y="37"/>
                    <a:pt x="0" y="63"/>
                    <a:pt x="0" y="90"/>
                  </a:cubicBezTo>
                  <a:cubicBezTo>
                    <a:pt x="0" y="123"/>
                    <a:pt x="18" y="153"/>
                    <a:pt x="47" y="169"/>
                  </a:cubicBezTo>
                  <a:cubicBezTo>
                    <a:pt x="49" y="169"/>
                    <a:pt x="50" y="170"/>
                    <a:pt x="52" y="171"/>
                  </a:cubicBezTo>
                  <a:cubicBezTo>
                    <a:pt x="64" y="177"/>
                    <a:pt x="77" y="180"/>
                    <a:pt x="90" y="180"/>
                  </a:cubicBezTo>
                  <a:cubicBezTo>
                    <a:pt x="99" y="180"/>
                    <a:pt x="108" y="178"/>
                    <a:pt x="116" y="176"/>
                  </a:cubicBezTo>
                  <a:cubicBezTo>
                    <a:pt x="116" y="176"/>
                    <a:pt x="116" y="176"/>
                    <a:pt x="116" y="176"/>
                  </a:cubicBezTo>
                  <a:cubicBezTo>
                    <a:pt x="117" y="176"/>
                    <a:pt x="117" y="176"/>
                    <a:pt x="117" y="176"/>
                  </a:cubicBezTo>
                  <a:cubicBezTo>
                    <a:pt x="119" y="175"/>
                    <a:pt x="120" y="175"/>
                    <a:pt x="121" y="174"/>
                  </a:cubicBezTo>
                  <a:cubicBezTo>
                    <a:pt x="136" y="169"/>
                    <a:pt x="149" y="160"/>
                    <a:pt x="159" y="149"/>
                  </a:cubicBezTo>
                  <a:cubicBezTo>
                    <a:pt x="160" y="147"/>
                    <a:pt x="161" y="146"/>
                    <a:pt x="162" y="145"/>
                  </a:cubicBezTo>
                  <a:cubicBezTo>
                    <a:pt x="162" y="144"/>
                    <a:pt x="162" y="144"/>
                    <a:pt x="162" y="143"/>
                  </a:cubicBezTo>
                  <a:cubicBezTo>
                    <a:pt x="174" y="128"/>
                    <a:pt x="180" y="109"/>
                    <a:pt x="180" y="90"/>
                  </a:cubicBezTo>
                  <a:cubicBezTo>
                    <a:pt x="180" y="66"/>
                    <a:pt x="171" y="44"/>
                    <a:pt x="155" y="27"/>
                  </a:cubicBezTo>
                  <a:cubicBezTo>
                    <a:pt x="153" y="25"/>
                    <a:pt x="151" y="24"/>
                    <a:pt x="150" y="22"/>
                  </a:cubicBezTo>
                  <a:close/>
                  <a:moveTo>
                    <a:pt x="90" y="6"/>
                  </a:moveTo>
                  <a:cubicBezTo>
                    <a:pt x="110" y="6"/>
                    <a:pt x="130" y="14"/>
                    <a:pt x="145" y="27"/>
                  </a:cubicBezTo>
                  <a:cubicBezTo>
                    <a:pt x="144" y="27"/>
                    <a:pt x="142" y="27"/>
                    <a:pt x="141" y="27"/>
                  </a:cubicBezTo>
                  <a:cubicBezTo>
                    <a:pt x="139" y="26"/>
                    <a:pt x="137" y="25"/>
                    <a:pt x="135" y="25"/>
                  </a:cubicBezTo>
                  <a:cubicBezTo>
                    <a:pt x="126" y="22"/>
                    <a:pt x="117" y="19"/>
                    <a:pt x="107" y="22"/>
                  </a:cubicBezTo>
                  <a:cubicBezTo>
                    <a:pt x="104" y="23"/>
                    <a:pt x="102" y="24"/>
                    <a:pt x="100" y="25"/>
                  </a:cubicBezTo>
                  <a:cubicBezTo>
                    <a:pt x="100" y="25"/>
                    <a:pt x="100" y="25"/>
                    <a:pt x="100" y="25"/>
                  </a:cubicBezTo>
                  <a:cubicBezTo>
                    <a:pt x="97" y="26"/>
                    <a:pt x="95" y="27"/>
                    <a:pt x="93" y="28"/>
                  </a:cubicBezTo>
                  <a:cubicBezTo>
                    <a:pt x="92" y="28"/>
                    <a:pt x="91" y="28"/>
                    <a:pt x="90" y="28"/>
                  </a:cubicBezTo>
                  <a:cubicBezTo>
                    <a:pt x="87" y="28"/>
                    <a:pt x="85" y="27"/>
                    <a:pt x="82" y="25"/>
                  </a:cubicBezTo>
                  <a:cubicBezTo>
                    <a:pt x="78" y="23"/>
                    <a:pt x="76" y="19"/>
                    <a:pt x="74" y="16"/>
                  </a:cubicBezTo>
                  <a:cubicBezTo>
                    <a:pt x="73" y="13"/>
                    <a:pt x="71" y="11"/>
                    <a:pt x="69" y="9"/>
                  </a:cubicBezTo>
                  <a:cubicBezTo>
                    <a:pt x="76" y="7"/>
                    <a:pt x="83" y="6"/>
                    <a:pt x="90" y="6"/>
                  </a:cubicBezTo>
                  <a:close/>
                  <a:moveTo>
                    <a:pt x="51" y="163"/>
                  </a:moveTo>
                  <a:cubicBezTo>
                    <a:pt x="51" y="163"/>
                    <a:pt x="51" y="163"/>
                    <a:pt x="50" y="163"/>
                  </a:cubicBezTo>
                  <a:cubicBezTo>
                    <a:pt x="23" y="148"/>
                    <a:pt x="7" y="120"/>
                    <a:pt x="7" y="90"/>
                  </a:cubicBezTo>
                  <a:cubicBezTo>
                    <a:pt x="7" y="65"/>
                    <a:pt x="18" y="41"/>
                    <a:pt x="37" y="25"/>
                  </a:cubicBezTo>
                  <a:cubicBezTo>
                    <a:pt x="38" y="24"/>
                    <a:pt x="40" y="23"/>
                    <a:pt x="41" y="22"/>
                  </a:cubicBezTo>
                  <a:cubicBezTo>
                    <a:pt x="46" y="22"/>
                    <a:pt x="47" y="23"/>
                    <a:pt x="49" y="30"/>
                  </a:cubicBezTo>
                  <a:cubicBezTo>
                    <a:pt x="49" y="32"/>
                    <a:pt x="49" y="33"/>
                    <a:pt x="49" y="35"/>
                  </a:cubicBezTo>
                  <a:cubicBezTo>
                    <a:pt x="48" y="38"/>
                    <a:pt x="48" y="40"/>
                    <a:pt x="49" y="43"/>
                  </a:cubicBezTo>
                  <a:cubicBezTo>
                    <a:pt x="50" y="45"/>
                    <a:pt x="51" y="47"/>
                    <a:pt x="52" y="48"/>
                  </a:cubicBezTo>
                  <a:cubicBezTo>
                    <a:pt x="54" y="50"/>
                    <a:pt x="55" y="51"/>
                    <a:pt x="55" y="53"/>
                  </a:cubicBezTo>
                  <a:cubicBezTo>
                    <a:pt x="56" y="59"/>
                    <a:pt x="49" y="61"/>
                    <a:pt x="39" y="63"/>
                  </a:cubicBezTo>
                  <a:cubicBezTo>
                    <a:pt x="38" y="63"/>
                    <a:pt x="37" y="63"/>
                    <a:pt x="37" y="63"/>
                  </a:cubicBezTo>
                  <a:cubicBezTo>
                    <a:pt x="34" y="64"/>
                    <a:pt x="32" y="64"/>
                    <a:pt x="30" y="65"/>
                  </a:cubicBezTo>
                  <a:cubicBezTo>
                    <a:pt x="25" y="67"/>
                    <a:pt x="22" y="70"/>
                    <a:pt x="21" y="73"/>
                  </a:cubicBezTo>
                  <a:cubicBezTo>
                    <a:pt x="19" y="80"/>
                    <a:pt x="24" y="86"/>
                    <a:pt x="27" y="91"/>
                  </a:cubicBezTo>
                  <a:cubicBezTo>
                    <a:pt x="33" y="97"/>
                    <a:pt x="36" y="108"/>
                    <a:pt x="35" y="115"/>
                  </a:cubicBezTo>
                  <a:cubicBezTo>
                    <a:pt x="34" y="117"/>
                    <a:pt x="34" y="119"/>
                    <a:pt x="33" y="121"/>
                  </a:cubicBezTo>
                  <a:cubicBezTo>
                    <a:pt x="31" y="126"/>
                    <a:pt x="29" y="133"/>
                    <a:pt x="36" y="138"/>
                  </a:cubicBezTo>
                  <a:cubicBezTo>
                    <a:pt x="38" y="140"/>
                    <a:pt x="40" y="142"/>
                    <a:pt x="42" y="143"/>
                  </a:cubicBezTo>
                  <a:cubicBezTo>
                    <a:pt x="43" y="143"/>
                    <a:pt x="44" y="144"/>
                    <a:pt x="45" y="144"/>
                  </a:cubicBezTo>
                  <a:cubicBezTo>
                    <a:pt x="47" y="146"/>
                    <a:pt x="49" y="147"/>
                    <a:pt x="50" y="151"/>
                  </a:cubicBezTo>
                  <a:cubicBezTo>
                    <a:pt x="51" y="155"/>
                    <a:pt x="51" y="159"/>
                    <a:pt x="51" y="163"/>
                  </a:cubicBezTo>
                  <a:close/>
                  <a:moveTo>
                    <a:pt x="154" y="144"/>
                  </a:moveTo>
                  <a:cubicBezTo>
                    <a:pt x="144" y="155"/>
                    <a:pt x="132" y="163"/>
                    <a:pt x="119" y="168"/>
                  </a:cubicBezTo>
                  <a:cubicBezTo>
                    <a:pt x="119" y="168"/>
                    <a:pt x="118" y="168"/>
                    <a:pt x="118" y="168"/>
                  </a:cubicBezTo>
                  <a:cubicBezTo>
                    <a:pt x="111" y="159"/>
                    <a:pt x="100" y="148"/>
                    <a:pt x="87" y="144"/>
                  </a:cubicBezTo>
                  <a:cubicBezTo>
                    <a:pt x="82" y="143"/>
                    <a:pt x="80" y="141"/>
                    <a:pt x="78" y="138"/>
                  </a:cubicBezTo>
                  <a:cubicBezTo>
                    <a:pt x="77" y="136"/>
                    <a:pt x="76" y="135"/>
                    <a:pt x="75" y="134"/>
                  </a:cubicBezTo>
                  <a:cubicBezTo>
                    <a:pt x="71" y="130"/>
                    <a:pt x="67" y="128"/>
                    <a:pt x="63" y="126"/>
                  </a:cubicBezTo>
                  <a:cubicBezTo>
                    <a:pt x="62" y="126"/>
                    <a:pt x="61" y="125"/>
                    <a:pt x="60" y="125"/>
                  </a:cubicBezTo>
                  <a:cubicBezTo>
                    <a:pt x="53" y="122"/>
                    <a:pt x="50" y="116"/>
                    <a:pt x="52" y="108"/>
                  </a:cubicBezTo>
                  <a:cubicBezTo>
                    <a:pt x="54" y="97"/>
                    <a:pt x="65" y="93"/>
                    <a:pt x="75" y="93"/>
                  </a:cubicBezTo>
                  <a:cubicBezTo>
                    <a:pt x="75" y="93"/>
                    <a:pt x="76" y="93"/>
                    <a:pt x="77" y="93"/>
                  </a:cubicBezTo>
                  <a:cubicBezTo>
                    <a:pt x="79" y="93"/>
                    <a:pt x="82" y="94"/>
                    <a:pt x="84" y="94"/>
                  </a:cubicBezTo>
                  <a:cubicBezTo>
                    <a:pt x="90" y="95"/>
                    <a:pt x="95" y="96"/>
                    <a:pt x="101" y="90"/>
                  </a:cubicBezTo>
                  <a:cubicBezTo>
                    <a:pt x="106" y="85"/>
                    <a:pt x="107" y="81"/>
                    <a:pt x="108" y="76"/>
                  </a:cubicBezTo>
                  <a:cubicBezTo>
                    <a:pt x="108" y="74"/>
                    <a:pt x="109" y="71"/>
                    <a:pt x="110" y="68"/>
                  </a:cubicBezTo>
                  <a:cubicBezTo>
                    <a:pt x="111" y="66"/>
                    <a:pt x="112" y="63"/>
                    <a:pt x="114" y="62"/>
                  </a:cubicBezTo>
                  <a:cubicBezTo>
                    <a:pt x="116" y="61"/>
                    <a:pt x="117" y="61"/>
                    <a:pt x="119" y="61"/>
                  </a:cubicBezTo>
                  <a:cubicBezTo>
                    <a:pt x="120" y="61"/>
                    <a:pt x="122" y="61"/>
                    <a:pt x="123" y="61"/>
                  </a:cubicBezTo>
                  <a:cubicBezTo>
                    <a:pt x="126" y="60"/>
                    <a:pt x="128" y="57"/>
                    <a:pt x="129" y="55"/>
                  </a:cubicBezTo>
                  <a:cubicBezTo>
                    <a:pt x="131" y="53"/>
                    <a:pt x="133" y="50"/>
                    <a:pt x="138" y="50"/>
                  </a:cubicBezTo>
                  <a:cubicBezTo>
                    <a:pt x="144" y="49"/>
                    <a:pt x="155" y="53"/>
                    <a:pt x="159" y="59"/>
                  </a:cubicBezTo>
                  <a:cubicBezTo>
                    <a:pt x="160" y="61"/>
                    <a:pt x="160" y="64"/>
                    <a:pt x="158" y="67"/>
                  </a:cubicBezTo>
                  <a:cubicBezTo>
                    <a:pt x="156" y="69"/>
                    <a:pt x="155" y="71"/>
                    <a:pt x="153" y="72"/>
                  </a:cubicBezTo>
                  <a:cubicBezTo>
                    <a:pt x="153" y="72"/>
                    <a:pt x="153" y="72"/>
                    <a:pt x="153" y="72"/>
                  </a:cubicBezTo>
                  <a:cubicBezTo>
                    <a:pt x="150" y="75"/>
                    <a:pt x="147" y="78"/>
                    <a:pt x="146" y="84"/>
                  </a:cubicBezTo>
                  <a:cubicBezTo>
                    <a:pt x="145" y="90"/>
                    <a:pt x="147" y="92"/>
                    <a:pt x="150" y="95"/>
                  </a:cubicBezTo>
                  <a:cubicBezTo>
                    <a:pt x="151" y="96"/>
                    <a:pt x="152" y="97"/>
                    <a:pt x="153" y="100"/>
                  </a:cubicBezTo>
                  <a:cubicBezTo>
                    <a:pt x="155" y="103"/>
                    <a:pt x="153" y="107"/>
                    <a:pt x="152" y="111"/>
                  </a:cubicBezTo>
                  <a:cubicBezTo>
                    <a:pt x="151" y="114"/>
                    <a:pt x="150" y="118"/>
                    <a:pt x="150" y="122"/>
                  </a:cubicBezTo>
                  <a:cubicBezTo>
                    <a:pt x="150" y="123"/>
                    <a:pt x="151" y="124"/>
                    <a:pt x="151" y="125"/>
                  </a:cubicBezTo>
                  <a:cubicBezTo>
                    <a:pt x="151" y="128"/>
                    <a:pt x="153" y="136"/>
                    <a:pt x="155" y="142"/>
                  </a:cubicBezTo>
                  <a:cubicBezTo>
                    <a:pt x="155" y="143"/>
                    <a:pt x="154" y="143"/>
                    <a:pt x="154" y="144"/>
                  </a:cubicBezTo>
                  <a:close/>
                  <a:moveTo>
                    <a:pt x="160" y="135"/>
                  </a:moveTo>
                  <a:cubicBezTo>
                    <a:pt x="159" y="130"/>
                    <a:pt x="158" y="126"/>
                    <a:pt x="157" y="125"/>
                  </a:cubicBezTo>
                  <a:cubicBezTo>
                    <a:pt x="157" y="123"/>
                    <a:pt x="157" y="122"/>
                    <a:pt x="157" y="121"/>
                  </a:cubicBezTo>
                  <a:cubicBezTo>
                    <a:pt x="157" y="119"/>
                    <a:pt x="157" y="116"/>
                    <a:pt x="158" y="113"/>
                  </a:cubicBezTo>
                  <a:cubicBezTo>
                    <a:pt x="160" y="108"/>
                    <a:pt x="162" y="103"/>
                    <a:pt x="160" y="97"/>
                  </a:cubicBezTo>
                  <a:cubicBezTo>
                    <a:pt x="158" y="94"/>
                    <a:pt x="156" y="92"/>
                    <a:pt x="155" y="90"/>
                  </a:cubicBezTo>
                  <a:cubicBezTo>
                    <a:pt x="153" y="88"/>
                    <a:pt x="152" y="88"/>
                    <a:pt x="153" y="85"/>
                  </a:cubicBezTo>
                  <a:cubicBezTo>
                    <a:pt x="153" y="81"/>
                    <a:pt x="155" y="80"/>
                    <a:pt x="158" y="77"/>
                  </a:cubicBezTo>
                  <a:cubicBezTo>
                    <a:pt x="158" y="77"/>
                    <a:pt x="158" y="77"/>
                    <a:pt x="158" y="77"/>
                  </a:cubicBezTo>
                  <a:cubicBezTo>
                    <a:pt x="158" y="77"/>
                    <a:pt x="158" y="76"/>
                    <a:pt x="159" y="76"/>
                  </a:cubicBezTo>
                  <a:cubicBezTo>
                    <a:pt x="159" y="76"/>
                    <a:pt x="160" y="75"/>
                    <a:pt x="160" y="74"/>
                  </a:cubicBezTo>
                  <a:cubicBezTo>
                    <a:pt x="161" y="74"/>
                    <a:pt x="161" y="73"/>
                    <a:pt x="162" y="73"/>
                  </a:cubicBezTo>
                  <a:cubicBezTo>
                    <a:pt x="163" y="72"/>
                    <a:pt x="163" y="71"/>
                    <a:pt x="163" y="71"/>
                  </a:cubicBezTo>
                  <a:cubicBezTo>
                    <a:pt x="168" y="64"/>
                    <a:pt x="166" y="58"/>
                    <a:pt x="165" y="56"/>
                  </a:cubicBezTo>
                  <a:cubicBezTo>
                    <a:pt x="163" y="53"/>
                    <a:pt x="161" y="50"/>
                    <a:pt x="158" y="49"/>
                  </a:cubicBezTo>
                  <a:cubicBezTo>
                    <a:pt x="151" y="44"/>
                    <a:pt x="143" y="42"/>
                    <a:pt x="137" y="43"/>
                  </a:cubicBezTo>
                  <a:cubicBezTo>
                    <a:pt x="129" y="43"/>
                    <a:pt x="126" y="48"/>
                    <a:pt x="123" y="51"/>
                  </a:cubicBezTo>
                  <a:cubicBezTo>
                    <a:pt x="122" y="53"/>
                    <a:pt x="121" y="54"/>
                    <a:pt x="120" y="54"/>
                  </a:cubicBezTo>
                  <a:cubicBezTo>
                    <a:pt x="120" y="54"/>
                    <a:pt x="120" y="54"/>
                    <a:pt x="120" y="54"/>
                  </a:cubicBezTo>
                  <a:cubicBezTo>
                    <a:pt x="118" y="54"/>
                    <a:pt x="114" y="53"/>
                    <a:pt x="110" y="56"/>
                  </a:cubicBezTo>
                  <a:cubicBezTo>
                    <a:pt x="107" y="58"/>
                    <a:pt x="104" y="62"/>
                    <a:pt x="103" y="66"/>
                  </a:cubicBezTo>
                  <a:cubicBezTo>
                    <a:pt x="102" y="69"/>
                    <a:pt x="101" y="72"/>
                    <a:pt x="101" y="75"/>
                  </a:cubicBezTo>
                  <a:cubicBezTo>
                    <a:pt x="100" y="79"/>
                    <a:pt x="99" y="82"/>
                    <a:pt x="96" y="85"/>
                  </a:cubicBezTo>
                  <a:cubicBezTo>
                    <a:pt x="92" y="88"/>
                    <a:pt x="90" y="88"/>
                    <a:pt x="84" y="87"/>
                  </a:cubicBezTo>
                  <a:cubicBezTo>
                    <a:pt x="82" y="87"/>
                    <a:pt x="80" y="86"/>
                    <a:pt x="77" y="86"/>
                  </a:cubicBezTo>
                  <a:cubicBezTo>
                    <a:pt x="64" y="85"/>
                    <a:pt x="48" y="91"/>
                    <a:pt x="45" y="107"/>
                  </a:cubicBezTo>
                  <a:cubicBezTo>
                    <a:pt x="43" y="116"/>
                    <a:pt x="46" y="124"/>
                    <a:pt x="54" y="129"/>
                  </a:cubicBezTo>
                  <a:cubicBezTo>
                    <a:pt x="55" y="130"/>
                    <a:pt x="56" y="130"/>
                    <a:pt x="57" y="131"/>
                  </a:cubicBezTo>
                  <a:cubicBezTo>
                    <a:pt x="58" y="132"/>
                    <a:pt x="59" y="132"/>
                    <a:pt x="60" y="132"/>
                  </a:cubicBezTo>
                  <a:cubicBezTo>
                    <a:pt x="63" y="134"/>
                    <a:pt x="65" y="134"/>
                    <a:pt x="66" y="136"/>
                  </a:cubicBezTo>
                  <a:cubicBezTo>
                    <a:pt x="67" y="136"/>
                    <a:pt x="68" y="137"/>
                    <a:pt x="69" y="138"/>
                  </a:cubicBezTo>
                  <a:cubicBezTo>
                    <a:pt x="70" y="139"/>
                    <a:pt x="71" y="140"/>
                    <a:pt x="72" y="141"/>
                  </a:cubicBezTo>
                  <a:cubicBezTo>
                    <a:pt x="74" y="144"/>
                    <a:pt x="76" y="146"/>
                    <a:pt x="78" y="148"/>
                  </a:cubicBezTo>
                  <a:cubicBezTo>
                    <a:pt x="80" y="149"/>
                    <a:pt x="82" y="150"/>
                    <a:pt x="85" y="151"/>
                  </a:cubicBezTo>
                  <a:cubicBezTo>
                    <a:pt x="89" y="152"/>
                    <a:pt x="92" y="153"/>
                    <a:pt x="95" y="155"/>
                  </a:cubicBezTo>
                  <a:cubicBezTo>
                    <a:pt x="101" y="159"/>
                    <a:pt x="106" y="165"/>
                    <a:pt x="111" y="170"/>
                  </a:cubicBezTo>
                  <a:cubicBezTo>
                    <a:pt x="104" y="172"/>
                    <a:pt x="97" y="173"/>
                    <a:pt x="90" y="173"/>
                  </a:cubicBezTo>
                  <a:cubicBezTo>
                    <a:pt x="79" y="173"/>
                    <a:pt x="68" y="171"/>
                    <a:pt x="57" y="166"/>
                  </a:cubicBezTo>
                  <a:cubicBezTo>
                    <a:pt x="57" y="165"/>
                    <a:pt x="57" y="165"/>
                    <a:pt x="58" y="164"/>
                  </a:cubicBezTo>
                  <a:cubicBezTo>
                    <a:pt x="58" y="164"/>
                    <a:pt x="58" y="164"/>
                    <a:pt x="58" y="164"/>
                  </a:cubicBezTo>
                  <a:cubicBezTo>
                    <a:pt x="58" y="163"/>
                    <a:pt x="58" y="162"/>
                    <a:pt x="58" y="162"/>
                  </a:cubicBezTo>
                  <a:cubicBezTo>
                    <a:pt x="58" y="161"/>
                    <a:pt x="58" y="161"/>
                    <a:pt x="58" y="161"/>
                  </a:cubicBezTo>
                  <a:cubicBezTo>
                    <a:pt x="58" y="160"/>
                    <a:pt x="58" y="160"/>
                    <a:pt x="58" y="159"/>
                  </a:cubicBezTo>
                  <a:cubicBezTo>
                    <a:pt x="58" y="159"/>
                    <a:pt x="58" y="159"/>
                    <a:pt x="58" y="159"/>
                  </a:cubicBezTo>
                  <a:cubicBezTo>
                    <a:pt x="58" y="158"/>
                    <a:pt x="58" y="158"/>
                    <a:pt x="58" y="157"/>
                  </a:cubicBezTo>
                  <a:cubicBezTo>
                    <a:pt x="58" y="157"/>
                    <a:pt x="58" y="157"/>
                    <a:pt x="58" y="156"/>
                  </a:cubicBezTo>
                  <a:cubicBezTo>
                    <a:pt x="58" y="156"/>
                    <a:pt x="57" y="155"/>
                    <a:pt x="57" y="155"/>
                  </a:cubicBezTo>
                  <a:cubicBezTo>
                    <a:pt x="57" y="154"/>
                    <a:pt x="57" y="154"/>
                    <a:pt x="57" y="154"/>
                  </a:cubicBezTo>
                  <a:cubicBezTo>
                    <a:pt x="57" y="153"/>
                    <a:pt x="57" y="153"/>
                    <a:pt x="57" y="152"/>
                  </a:cubicBezTo>
                  <a:cubicBezTo>
                    <a:pt x="57" y="152"/>
                    <a:pt x="57" y="152"/>
                    <a:pt x="57" y="152"/>
                  </a:cubicBezTo>
                  <a:cubicBezTo>
                    <a:pt x="57" y="151"/>
                    <a:pt x="57" y="150"/>
                    <a:pt x="56" y="149"/>
                  </a:cubicBezTo>
                  <a:cubicBezTo>
                    <a:pt x="54" y="141"/>
                    <a:pt x="49" y="139"/>
                    <a:pt x="45" y="137"/>
                  </a:cubicBezTo>
                  <a:cubicBezTo>
                    <a:pt x="44" y="136"/>
                    <a:pt x="42" y="135"/>
                    <a:pt x="40" y="133"/>
                  </a:cubicBezTo>
                  <a:cubicBezTo>
                    <a:pt x="37" y="131"/>
                    <a:pt x="37" y="129"/>
                    <a:pt x="40" y="123"/>
                  </a:cubicBezTo>
                  <a:cubicBezTo>
                    <a:pt x="40" y="121"/>
                    <a:pt x="41" y="119"/>
                    <a:pt x="41" y="116"/>
                  </a:cubicBezTo>
                  <a:cubicBezTo>
                    <a:pt x="43" y="107"/>
                    <a:pt x="40" y="95"/>
                    <a:pt x="33" y="86"/>
                  </a:cubicBezTo>
                  <a:cubicBezTo>
                    <a:pt x="29" y="82"/>
                    <a:pt x="27" y="78"/>
                    <a:pt x="28" y="75"/>
                  </a:cubicBezTo>
                  <a:cubicBezTo>
                    <a:pt x="28" y="75"/>
                    <a:pt x="28" y="75"/>
                    <a:pt x="28" y="75"/>
                  </a:cubicBezTo>
                  <a:cubicBezTo>
                    <a:pt x="28" y="74"/>
                    <a:pt x="29" y="74"/>
                    <a:pt x="29" y="73"/>
                  </a:cubicBezTo>
                  <a:cubicBezTo>
                    <a:pt x="30" y="73"/>
                    <a:pt x="31" y="72"/>
                    <a:pt x="32" y="72"/>
                  </a:cubicBezTo>
                  <a:cubicBezTo>
                    <a:pt x="32" y="72"/>
                    <a:pt x="32" y="72"/>
                    <a:pt x="33" y="71"/>
                  </a:cubicBezTo>
                  <a:cubicBezTo>
                    <a:pt x="33" y="71"/>
                    <a:pt x="33" y="71"/>
                    <a:pt x="33" y="71"/>
                  </a:cubicBezTo>
                  <a:cubicBezTo>
                    <a:pt x="34" y="71"/>
                    <a:pt x="37" y="70"/>
                    <a:pt x="40" y="70"/>
                  </a:cubicBezTo>
                  <a:cubicBezTo>
                    <a:pt x="49" y="68"/>
                    <a:pt x="63" y="66"/>
                    <a:pt x="62" y="52"/>
                  </a:cubicBezTo>
                  <a:cubicBezTo>
                    <a:pt x="62" y="48"/>
                    <a:pt x="59" y="45"/>
                    <a:pt x="57" y="43"/>
                  </a:cubicBezTo>
                  <a:cubicBezTo>
                    <a:pt x="56" y="42"/>
                    <a:pt x="56" y="42"/>
                    <a:pt x="55" y="41"/>
                  </a:cubicBezTo>
                  <a:cubicBezTo>
                    <a:pt x="55" y="40"/>
                    <a:pt x="55" y="38"/>
                    <a:pt x="55" y="36"/>
                  </a:cubicBezTo>
                  <a:cubicBezTo>
                    <a:pt x="55" y="34"/>
                    <a:pt x="56" y="31"/>
                    <a:pt x="55" y="29"/>
                  </a:cubicBezTo>
                  <a:cubicBezTo>
                    <a:pt x="55" y="28"/>
                    <a:pt x="55" y="27"/>
                    <a:pt x="55" y="27"/>
                  </a:cubicBezTo>
                  <a:cubicBezTo>
                    <a:pt x="55" y="26"/>
                    <a:pt x="55" y="26"/>
                    <a:pt x="55" y="26"/>
                  </a:cubicBezTo>
                  <a:cubicBezTo>
                    <a:pt x="55" y="26"/>
                    <a:pt x="54" y="25"/>
                    <a:pt x="54" y="25"/>
                  </a:cubicBezTo>
                  <a:cubicBezTo>
                    <a:pt x="54" y="25"/>
                    <a:pt x="54" y="24"/>
                    <a:pt x="54" y="24"/>
                  </a:cubicBezTo>
                  <a:cubicBezTo>
                    <a:pt x="54" y="24"/>
                    <a:pt x="54" y="23"/>
                    <a:pt x="54" y="23"/>
                  </a:cubicBezTo>
                  <a:cubicBezTo>
                    <a:pt x="54" y="23"/>
                    <a:pt x="54" y="23"/>
                    <a:pt x="54" y="22"/>
                  </a:cubicBezTo>
                  <a:cubicBezTo>
                    <a:pt x="53" y="22"/>
                    <a:pt x="53" y="22"/>
                    <a:pt x="53" y="21"/>
                  </a:cubicBezTo>
                  <a:cubicBezTo>
                    <a:pt x="53" y="21"/>
                    <a:pt x="53" y="21"/>
                    <a:pt x="53" y="21"/>
                  </a:cubicBezTo>
                  <a:cubicBezTo>
                    <a:pt x="53" y="21"/>
                    <a:pt x="52" y="20"/>
                    <a:pt x="52" y="20"/>
                  </a:cubicBezTo>
                  <a:cubicBezTo>
                    <a:pt x="52" y="20"/>
                    <a:pt x="52" y="20"/>
                    <a:pt x="52" y="20"/>
                  </a:cubicBezTo>
                  <a:cubicBezTo>
                    <a:pt x="52" y="19"/>
                    <a:pt x="51" y="19"/>
                    <a:pt x="51" y="19"/>
                  </a:cubicBezTo>
                  <a:cubicBezTo>
                    <a:pt x="51" y="19"/>
                    <a:pt x="51" y="19"/>
                    <a:pt x="51" y="19"/>
                  </a:cubicBezTo>
                  <a:cubicBezTo>
                    <a:pt x="51" y="18"/>
                    <a:pt x="50" y="18"/>
                    <a:pt x="50" y="18"/>
                  </a:cubicBezTo>
                  <a:cubicBezTo>
                    <a:pt x="50" y="18"/>
                    <a:pt x="50" y="18"/>
                    <a:pt x="50" y="18"/>
                  </a:cubicBezTo>
                  <a:cubicBezTo>
                    <a:pt x="50" y="18"/>
                    <a:pt x="49" y="17"/>
                    <a:pt x="49" y="17"/>
                  </a:cubicBezTo>
                  <a:cubicBezTo>
                    <a:pt x="49" y="17"/>
                    <a:pt x="49" y="17"/>
                    <a:pt x="49" y="17"/>
                  </a:cubicBezTo>
                  <a:cubicBezTo>
                    <a:pt x="53" y="15"/>
                    <a:pt x="57" y="13"/>
                    <a:pt x="61" y="12"/>
                  </a:cubicBezTo>
                  <a:cubicBezTo>
                    <a:pt x="61" y="12"/>
                    <a:pt x="61" y="12"/>
                    <a:pt x="61" y="12"/>
                  </a:cubicBezTo>
                  <a:cubicBezTo>
                    <a:pt x="64" y="13"/>
                    <a:pt x="66" y="16"/>
                    <a:pt x="69" y="20"/>
                  </a:cubicBezTo>
                  <a:cubicBezTo>
                    <a:pt x="71" y="23"/>
                    <a:pt x="73" y="27"/>
                    <a:pt x="78" y="30"/>
                  </a:cubicBezTo>
                  <a:cubicBezTo>
                    <a:pt x="82" y="33"/>
                    <a:pt x="86" y="35"/>
                    <a:pt x="90" y="35"/>
                  </a:cubicBezTo>
                  <a:cubicBezTo>
                    <a:pt x="95" y="35"/>
                    <a:pt x="99" y="33"/>
                    <a:pt x="102" y="31"/>
                  </a:cubicBezTo>
                  <a:cubicBezTo>
                    <a:pt x="101" y="28"/>
                    <a:pt x="101" y="28"/>
                    <a:pt x="101" y="28"/>
                  </a:cubicBezTo>
                  <a:cubicBezTo>
                    <a:pt x="103" y="31"/>
                    <a:pt x="103" y="31"/>
                    <a:pt x="103" y="31"/>
                  </a:cubicBezTo>
                  <a:cubicBezTo>
                    <a:pt x="105" y="30"/>
                    <a:pt x="107" y="29"/>
                    <a:pt x="109" y="29"/>
                  </a:cubicBezTo>
                  <a:cubicBezTo>
                    <a:pt x="117" y="26"/>
                    <a:pt x="124" y="28"/>
                    <a:pt x="133" y="31"/>
                  </a:cubicBezTo>
                  <a:cubicBezTo>
                    <a:pt x="135" y="32"/>
                    <a:pt x="137" y="32"/>
                    <a:pt x="140" y="33"/>
                  </a:cubicBezTo>
                  <a:cubicBezTo>
                    <a:pt x="140" y="33"/>
                    <a:pt x="141" y="33"/>
                    <a:pt x="141" y="33"/>
                  </a:cubicBezTo>
                  <a:cubicBezTo>
                    <a:pt x="141" y="33"/>
                    <a:pt x="141" y="33"/>
                    <a:pt x="142" y="33"/>
                  </a:cubicBezTo>
                  <a:cubicBezTo>
                    <a:pt x="142" y="33"/>
                    <a:pt x="142" y="33"/>
                    <a:pt x="143" y="33"/>
                  </a:cubicBezTo>
                  <a:cubicBezTo>
                    <a:pt x="143" y="33"/>
                    <a:pt x="143" y="34"/>
                    <a:pt x="143" y="34"/>
                  </a:cubicBezTo>
                  <a:cubicBezTo>
                    <a:pt x="143" y="34"/>
                    <a:pt x="144" y="34"/>
                    <a:pt x="144" y="34"/>
                  </a:cubicBezTo>
                  <a:cubicBezTo>
                    <a:pt x="144" y="34"/>
                    <a:pt x="144" y="34"/>
                    <a:pt x="145" y="34"/>
                  </a:cubicBezTo>
                  <a:cubicBezTo>
                    <a:pt x="145" y="34"/>
                    <a:pt x="145" y="34"/>
                    <a:pt x="146" y="33"/>
                  </a:cubicBezTo>
                  <a:cubicBezTo>
                    <a:pt x="146" y="33"/>
                    <a:pt x="146" y="33"/>
                    <a:pt x="146" y="33"/>
                  </a:cubicBezTo>
                  <a:cubicBezTo>
                    <a:pt x="146" y="33"/>
                    <a:pt x="147" y="33"/>
                    <a:pt x="147" y="33"/>
                  </a:cubicBezTo>
                  <a:cubicBezTo>
                    <a:pt x="147" y="33"/>
                    <a:pt x="147" y="33"/>
                    <a:pt x="148" y="33"/>
                  </a:cubicBezTo>
                  <a:cubicBezTo>
                    <a:pt x="148" y="33"/>
                    <a:pt x="148" y="33"/>
                    <a:pt x="149" y="33"/>
                  </a:cubicBezTo>
                  <a:cubicBezTo>
                    <a:pt x="149" y="33"/>
                    <a:pt x="149" y="33"/>
                    <a:pt x="149" y="33"/>
                  </a:cubicBezTo>
                  <a:cubicBezTo>
                    <a:pt x="150" y="33"/>
                    <a:pt x="150" y="33"/>
                    <a:pt x="150" y="33"/>
                  </a:cubicBezTo>
                  <a:cubicBezTo>
                    <a:pt x="150" y="33"/>
                    <a:pt x="151" y="33"/>
                    <a:pt x="151" y="33"/>
                  </a:cubicBezTo>
                  <a:cubicBezTo>
                    <a:pt x="151" y="33"/>
                    <a:pt x="151" y="33"/>
                    <a:pt x="151" y="33"/>
                  </a:cubicBezTo>
                  <a:cubicBezTo>
                    <a:pt x="165" y="48"/>
                    <a:pt x="173" y="68"/>
                    <a:pt x="173" y="90"/>
                  </a:cubicBezTo>
                  <a:cubicBezTo>
                    <a:pt x="173" y="106"/>
                    <a:pt x="169" y="121"/>
                    <a:pt x="160" y="135"/>
                  </a:cubicBezTo>
                  <a:close/>
                </a:path>
              </a:pathLst>
            </a:custGeom>
            <a:solidFill>
              <a:srgbClr val="012E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191E2A"/>
                </a:solidFill>
                <a:latin typeface="Calibri"/>
                <a:ea typeface="Calibri"/>
                <a:cs typeface="Calibri"/>
                <a:sym typeface="Calibri"/>
              </a:endParaRPr>
            </a:p>
          </p:txBody>
        </p:sp>
        <p:sp>
          <p:nvSpPr>
            <p:cNvPr id="672" name="Google Shape;672;p34"/>
            <p:cNvSpPr/>
            <p:nvPr/>
          </p:nvSpPr>
          <p:spPr>
            <a:xfrm>
              <a:off x="7510463" y="6430963"/>
              <a:ext cx="214313" cy="195263"/>
            </a:xfrm>
            <a:custGeom>
              <a:avLst/>
              <a:gdLst/>
              <a:ahLst/>
              <a:cxnLst/>
              <a:rect l="l" t="t" r="r" b="b"/>
              <a:pathLst>
                <a:path w="57" h="52" extrusionOk="0">
                  <a:moveTo>
                    <a:pt x="46" y="2"/>
                  </a:moveTo>
                  <a:cubicBezTo>
                    <a:pt x="40" y="0"/>
                    <a:pt x="33" y="3"/>
                    <a:pt x="28" y="8"/>
                  </a:cubicBezTo>
                  <a:cubicBezTo>
                    <a:pt x="24" y="3"/>
                    <a:pt x="17" y="0"/>
                    <a:pt x="10" y="2"/>
                  </a:cubicBezTo>
                  <a:cubicBezTo>
                    <a:pt x="4" y="4"/>
                    <a:pt x="0" y="9"/>
                    <a:pt x="0" y="16"/>
                  </a:cubicBezTo>
                  <a:cubicBezTo>
                    <a:pt x="0" y="32"/>
                    <a:pt x="26" y="50"/>
                    <a:pt x="27" y="51"/>
                  </a:cubicBezTo>
                  <a:cubicBezTo>
                    <a:pt x="28" y="52"/>
                    <a:pt x="28" y="52"/>
                    <a:pt x="28" y="52"/>
                  </a:cubicBezTo>
                  <a:cubicBezTo>
                    <a:pt x="30" y="51"/>
                    <a:pt x="30" y="51"/>
                    <a:pt x="30" y="51"/>
                  </a:cubicBezTo>
                  <a:cubicBezTo>
                    <a:pt x="31" y="50"/>
                    <a:pt x="57" y="32"/>
                    <a:pt x="57" y="16"/>
                  </a:cubicBezTo>
                  <a:cubicBezTo>
                    <a:pt x="57" y="9"/>
                    <a:pt x="53" y="4"/>
                    <a:pt x="46" y="2"/>
                  </a:cubicBezTo>
                  <a:close/>
                  <a:moveTo>
                    <a:pt x="28" y="46"/>
                  </a:moveTo>
                  <a:cubicBezTo>
                    <a:pt x="21" y="41"/>
                    <a:pt x="4" y="27"/>
                    <a:pt x="4" y="16"/>
                  </a:cubicBezTo>
                  <a:cubicBezTo>
                    <a:pt x="4" y="11"/>
                    <a:pt x="7" y="7"/>
                    <a:pt x="12" y="6"/>
                  </a:cubicBezTo>
                  <a:cubicBezTo>
                    <a:pt x="13" y="6"/>
                    <a:pt x="14" y="6"/>
                    <a:pt x="15" y="6"/>
                  </a:cubicBezTo>
                  <a:cubicBezTo>
                    <a:pt x="19" y="6"/>
                    <a:pt x="24" y="8"/>
                    <a:pt x="27" y="13"/>
                  </a:cubicBezTo>
                  <a:cubicBezTo>
                    <a:pt x="28" y="16"/>
                    <a:pt x="28" y="16"/>
                    <a:pt x="28" y="16"/>
                  </a:cubicBezTo>
                  <a:cubicBezTo>
                    <a:pt x="30" y="13"/>
                    <a:pt x="30" y="13"/>
                    <a:pt x="30" y="13"/>
                  </a:cubicBezTo>
                  <a:cubicBezTo>
                    <a:pt x="34" y="7"/>
                    <a:pt x="40" y="5"/>
                    <a:pt x="45" y="6"/>
                  </a:cubicBezTo>
                  <a:cubicBezTo>
                    <a:pt x="47" y="7"/>
                    <a:pt x="53" y="9"/>
                    <a:pt x="53" y="16"/>
                  </a:cubicBezTo>
                  <a:cubicBezTo>
                    <a:pt x="53" y="26"/>
                    <a:pt x="36" y="41"/>
                    <a:pt x="28" y="46"/>
                  </a:cubicBezTo>
                  <a:close/>
                </a:path>
              </a:pathLst>
            </a:custGeom>
            <a:solidFill>
              <a:srgbClr val="012E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191E2A"/>
                </a:solidFill>
                <a:latin typeface="Calibri"/>
                <a:ea typeface="Calibri"/>
                <a:cs typeface="Calibri"/>
                <a:sym typeface="Calibri"/>
              </a:endParaRPr>
            </a:p>
          </p:txBody>
        </p:sp>
      </p:grpSp>
      <p:grpSp>
        <p:nvGrpSpPr>
          <p:cNvPr id="673" name="Google Shape;673;p34"/>
          <p:cNvGrpSpPr/>
          <p:nvPr/>
        </p:nvGrpSpPr>
        <p:grpSpPr>
          <a:xfrm>
            <a:off x="4485862" y="3956054"/>
            <a:ext cx="738221" cy="486520"/>
            <a:chOff x="7137401" y="1670051"/>
            <a:chExt cx="763588" cy="503238"/>
          </a:xfrm>
        </p:grpSpPr>
        <p:sp>
          <p:nvSpPr>
            <p:cNvPr id="674" name="Google Shape;674;p34"/>
            <p:cNvSpPr/>
            <p:nvPr/>
          </p:nvSpPr>
          <p:spPr>
            <a:xfrm>
              <a:off x="7137401" y="1924051"/>
              <a:ext cx="763588" cy="249238"/>
            </a:xfrm>
            <a:custGeom>
              <a:avLst/>
              <a:gdLst/>
              <a:ahLst/>
              <a:cxnLst/>
              <a:rect l="l" t="t" r="r" b="b"/>
              <a:pathLst>
                <a:path w="203" h="66" extrusionOk="0">
                  <a:moveTo>
                    <a:pt x="58" y="63"/>
                  </a:moveTo>
                  <a:cubicBezTo>
                    <a:pt x="58" y="64"/>
                    <a:pt x="59" y="65"/>
                    <a:pt x="59" y="65"/>
                  </a:cubicBezTo>
                  <a:cubicBezTo>
                    <a:pt x="60" y="66"/>
                    <a:pt x="61" y="66"/>
                    <a:pt x="62" y="66"/>
                  </a:cubicBezTo>
                  <a:cubicBezTo>
                    <a:pt x="139" y="66"/>
                    <a:pt x="139" y="66"/>
                    <a:pt x="139" y="66"/>
                  </a:cubicBezTo>
                  <a:cubicBezTo>
                    <a:pt x="141" y="66"/>
                    <a:pt x="143" y="65"/>
                    <a:pt x="143" y="63"/>
                  </a:cubicBezTo>
                  <a:cubicBezTo>
                    <a:pt x="143" y="63"/>
                    <a:pt x="143" y="58"/>
                    <a:pt x="142" y="51"/>
                  </a:cubicBezTo>
                  <a:cubicBezTo>
                    <a:pt x="199" y="51"/>
                    <a:pt x="199" y="51"/>
                    <a:pt x="199" y="51"/>
                  </a:cubicBezTo>
                  <a:cubicBezTo>
                    <a:pt x="201" y="51"/>
                    <a:pt x="202" y="49"/>
                    <a:pt x="202" y="47"/>
                  </a:cubicBezTo>
                  <a:cubicBezTo>
                    <a:pt x="202" y="46"/>
                    <a:pt x="203" y="18"/>
                    <a:pt x="185" y="2"/>
                  </a:cubicBezTo>
                  <a:cubicBezTo>
                    <a:pt x="184" y="0"/>
                    <a:pt x="182" y="0"/>
                    <a:pt x="181" y="1"/>
                  </a:cubicBezTo>
                  <a:cubicBezTo>
                    <a:pt x="180" y="1"/>
                    <a:pt x="160" y="17"/>
                    <a:pt x="140" y="1"/>
                  </a:cubicBezTo>
                  <a:cubicBezTo>
                    <a:pt x="139" y="0"/>
                    <a:pt x="137" y="0"/>
                    <a:pt x="136" y="1"/>
                  </a:cubicBezTo>
                  <a:cubicBezTo>
                    <a:pt x="136" y="2"/>
                    <a:pt x="130" y="7"/>
                    <a:pt x="125" y="17"/>
                  </a:cubicBezTo>
                  <a:cubicBezTo>
                    <a:pt x="124" y="16"/>
                    <a:pt x="122" y="16"/>
                    <a:pt x="121" y="17"/>
                  </a:cubicBezTo>
                  <a:cubicBezTo>
                    <a:pt x="121" y="18"/>
                    <a:pt x="100" y="33"/>
                    <a:pt x="81" y="17"/>
                  </a:cubicBezTo>
                  <a:cubicBezTo>
                    <a:pt x="80" y="16"/>
                    <a:pt x="79" y="16"/>
                    <a:pt x="78" y="16"/>
                  </a:cubicBezTo>
                  <a:cubicBezTo>
                    <a:pt x="76" y="11"/>
                    <a:pt x="72" y="6"/>
                    <a:pt x="67" y="2"/>
                  </a:cubicBezTo>
                  <a:cubicBezTo>
                    <a:pt x="66" y="0"/>
                    <a:pt x="64" y="0"/>
                    <a:pt x="63" y="1"/>
                  </a:cubicBezTo>
                  <a:cubicBezTo>
                    <a:pt x="63" y="1"/>
                    <a:pt x="42" y="17"/>
                    <a:pt x="23" y="1"/>
                  </a:cubicBezTo>
                  <a:cubicBezTo>
                    <a:pt x="21" y="0"/>
                    <a:pt x="20" y="0"/>
                    <a:pt x="18" y="1"/>
                  </a:cubicBezTo>
                  <a:cubicBezTo>
                    <a:pt x="17" y="2"/>
                    <a:pt x="0" y="17"/>
                    <a:pt x="0" y="47"/>
                  </a:cubicBezTo>
                  <a:cubicBezTo>
                    <a:pt x="0" y="48"/>
                    <a:pt x="0" y="49"/>
                    <a:pt x="1" y="50"/>
                  </a:cubicBezTo>
                  <a:cubicBezTo>
                    <a:pt x="2" y="50"/>
                    <a:pt x="2" y="51"/>
                    <a:pt x="3" y="51"/>
                  </a:cubicBezTo>
                  <a:cubicBezTo>
                    <a:pt x="60" y="51"/>
                    <a:pt x="60" y="51"/>
                    <a:pt x="60" y="51"/>
                  </a:cubicBezTo>
                  <a:cubicBezTo>
                    <a:pt x="59" y="55"/>
                    <a:pt x="59" y="59"/>
                    <a:pt x="58" y="63"/>
                  </a:cubicBezTo>
                  <a:close/>
                  <a:moveTo>
                    <a:pt x="139" y="9"/>
                  </a:moveTo>
                  <a:cubicBezTo>
                    <a:pt x="157" y="21"/>
                    <a:pt x="176" y="13"/>
                    <a:pt x="182" y="9"/>
                  </a:cubicBezTo>
                  <a:cubicBezTo>
                    <a:pt x="193" y="20"/>
                    <a:pt x="195" y="37"/>
                    <a:pt x="195" y="44"/>
                  </a:cubicBezTo>
                  <a:cubicBezTo>
                    <a:pt x="141" y="44"/>
                    <a:pt x="141" y="44"/>
                    <a:pt x="141" y="44"/>
                  </a:cubicBezTo>
                  <a:cubicBezTo>
                    <a:pt x="139" y="37"/>
                    <a:pt x="136" y="29"/>
                    <a:pt x="130" y="22"/>
                  </a:cubicBezTo>
                  <a:cubicBezTo>
                    <a:pt x="133" y="15"/>
                    <a:pt x="137" y="11"/>
                    <a:pt x="139" y="9"/>
                  </a:cubicBezTo>
                  <a:close/>
                  <a:moveTo>
                    <a:pt x="79" y="24"/>
                  </a:moveTo>
                  <a:cubicBezTo>
                    <a:pt x="98" y="37"/>
                    <a:pt x="116" y="28"/>
                    <a:pt x="123" y="24"/>
                  </a:cubicBezTo>
                  <a:cubicBezTo>
                    <a:pt x="134" y="35"/>
                    <a:pt x="136" y="52"/>
                    <a:pt x="136" y="59"/>
                  </a:cubicBezTo>
                  <a:cubicBezTo>
                    <a:pt x="66" y="59"/>
                    <a:pt x="66" y="59"/>
                    <a:pt x="66" y="59"/>
                  </a:cubicBezTo>
                  <a:cubicBezTo>
                    <a:pt x="67" y="41"/>
                    <a:pt x="75" y="29"/>
                    <a:pt x="79" y="24"/>
                  </a:cubicBezTo>
                  <a:close/>
                  <a:moveTo>
                    <a:pt x="7" y="44"/>
                  </a:moveTo>
                  <a:cubicBezTo>
                    <a:pt x="8" y="25"/>
                    <a:pt x="17" y="13"/>
                    <a:pt x="21" y="9"/>
                  </a:cubicBezTo>
                  <a:cubicBezTo>
                    <a:pt x="39" y="21"/>
                    <a:pt x="58" y="13"/>
                    <a:pt x="65" y="9"/>
                  </a:cubicBezTo>
                  <a:cubicBezTo>
                    <a:pt x="68" y="12"/>
                    <a:pt x="71" y="17"/>
                    <a:pt x="73" y="22"/>
                  </a:cubicBezTo>
                  <a:cubicBezTo>
                    <a:pt x="69" y="26"/>
                    <a:pt x="64" y="33"/>
                    <a:pt x="61" y="44"/>
                  </a:cubicBezTo>
                  <a:lnTo>
                    <a:pt x="7" y="44"/>
                  </a:lnTo>
                  <a:close/>
                </a:path>
              </a:pathLst>
            </a:custGeom>
            <a:solidFill>
              <a:srgbClr val="012E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191E2A"/>
                </a:solidFill>
                <a:latin typeface="Calibri"/>
                <a:ea typeface="Calibri"/>
                <a:cs typeface="Calibri"/>
                <a:sym typeface="Calibri"/>
              </a:endParaRPr>
            </a:p>
          </p:txBody>
        </p:sp>
        <p:sp>
          <p:nvSpPr>
            <p:cNvPr id="675" name="Google Shape;675;p34"/>
            <p:cNvSpPr/>
            <p:nvPr/>
          </p:nvSpPr>
          <p:spPr>
            <a:xfrm>
              <a:off x="7172326" y="1670051"/>
              <a:ext cx="690563" cy="307975"/>
            </a:xfrm>
            <a:custGeom>
              <a:avLst/>
              <a:gdLst/>
              <a:ahLst/>
              <a:cxnLst/>
              <a:rect l="l" t="t" r="r" b="b"/>
              <a:pathLst>
                <a:path w="184" h="82" extrusionOk="0">
                  <a:moveTo>
                    <a:pt x="0" y="33"/>
                  </a:moveTo>
                  <a:cubicBezTo>
                    <a:pt x="0" y="52"/>
                    <a:pt x="15" y="67"/>
                    <a:pt x="33" y="67"/>
                  </a:cubicBezTo>
                  <a:cubicBezTo>
                    <a:pt x="33" y="67"/>
                    <a:pt x="33" y="67"/>
                    <a:pt x="33" y="67"/>
                  </a:cubicBezTo>
                  <a:cubicBezTo>
                    <a:pt x="42" y="67"/>
                    <a:pt x="50" y="63"/>
                    <a:pt x="57" y="57"/>
                  </a:cubicBezTo>
                  <a:cubicBezTo>
                    <a:pt x="57" y="56"/>
                    <a:pt x="58" y="55"/>
                    <a:pt x="59" y="54"/>
                  </a:cubicBezTo>
                  <a:cubicBezTo>
                    <a:pt x="61" y="70"/>
                    <a:pt x="75" y="82"/>
                    <a:pt x="92" y="82"/>
                  </a:cubicBezTo>
                  <a:cubicBezTo>
                    <a:pt x="92" y="82"/>
                    <a:pt x="92" y="82"/>
                    <a:pt x="92" y="82"/>
                  </a:cubicBezTo>
                  <a:cubicBezTo>
                    <a:pt x="101" y="82"/>
                    <a:pt x="109" y="79"/>
                    <a:pt x="115" y="72"/>
                  </a:cubicBezTo>
                  <a:cubicBezTo>
                    <a:pt x="120" y="67"/>
                    <a:pt x="124" y="61"/>
                    <a:pt x="125" y="53"/>
                  </a:cubicBezTo>
                  <a:cubicBezTo>
                    <a:pt x="131" y="61"/>
                    <a:pt x="140" y="67"/>
                    <a:pt x="151" y="67"/>
                  </a:cubicBezTo>
                  <a:cubicBezTo>
                    <a:pt x="151" y="67"/>
                    <a:pt x="151" y="67"/>
                    <a:pt x="151" y="67"/>
                  </a:cubicBezTo>
                  <a:cubicBezTo>
                    <a:pt x="160" y="67"/>
                    <a:pt x="168" y="63"/>
                    <a:pt x="174" y="57"/>
                  </a:cubicBezTo>
                  <a:cubicBezTo>
                    <a:pt x="181" y="51"/>
                    <a:pt x="184" y="42"/>
                    <a:pt x="184" y="33"/>
                  </a:cubicBezTo>
                  <a:cubicBezTo>
                    <a:pt x="184" y="15"/>
                    <a:pt x="169" y="0"/>
                    <a:pt x="151" y="0"/>
                  </a:cubicBezTo>
                  <a:cubicBezTo>
                    <a:pt x="142" y="0"/>
                    <a:pt x="134" y="4"/>
                    <a:pt x="127" y="10"/>
                  </a:cubicBezTo>
                  <a:cubicBezTo>
                    <a:pt x="122" y="15"/>
                    <a:pt x="119" y="22"/>
                    <a:pt x="118" y="29"/>
                  </a:cubicBezTo>
                  <a:cubicBezTo>
                    <a:pt x="112" y="21"/>
                    <a:pt x="102" y="16"/>
                    <a:pt x="92" y="16"/>
                  </a:cubicBezTo>
                  <a:cubicBezTo>
                    <a:pt x="83" y="16"/>
                    <a:pt x="75" y="19"/>
                    <a:pt x="68" y="26"/>
                  </a:cubicBezTo>
                  <a:cubicBezTo>
                    <a:pt x="67" y="26"/>
                    <a:pt x="67" y="27"/>
                    <a:pt x="66" y="28"/>
                  </a:cubicBezTo>
                  <a:cubicBezTo>
                    <a:pt x="63" y="12"/>
                    <a:pt x="50" y="0"/>
                    <a:pt x="33" y="0"/>
                  </a:cubicBezTo>
                  <a:cubicBezTo>
                    <a:pt x="24" y="0"/>
                    <a:pt x="16" y="4"/>
                    <a:pt x="10" y="10"/>
                  </a:cubicBezTo>
                  <a:cubicBezTo>
                    <a:pt x="3" y="16"/>
                    <a:pt x="0" y="25"/>
                    <a:pt x="0" y="33"/>
                  </a:cubicBezTo>
                  <a:close/>
                  <a:moveTo>
                    <a:pt x="132" y="15"/>
                  </a:moveTo>
                  <a:cubicBezTo>
                    <a:pt x="137" y="10"/>
                    <a:pt x="144" y="7"/>
                    <a:pt x="151" y="7"/>
                  </a:cubicBezTo>
                  <a:cubicBezTo>
                    <a:pt x="165" y="7"/>
                    <a:pt x="177" y="19"/>
                    <a:pt x="177" y="33"/>
                  </a:cubicBezTo>
                  <a:cubicBezTo>
                    <a:pt x="177" y="40"/>
                    <a:pt x="174" y="47"/>
                    <a:pt x="169" y="52"/>
                  </a:cubicBezTo>
                  <a:cubicBezTo>
                    <a:pt x="164" y="57"/>
                    <a:pt x="158" y="60"/>
                    <a:pt x="151" y="60"/>
                  </a:cubicBezTo>
                  <a:cubicBezTo>
                    <a:pt x="151" y="60"/>
                    <a:pt x="151" y="60"/>
                    <a:pt x="151" y="60"/>
                  </a:cubicBezTo>
                  <a:cubicBezTo>
                    <a:pt x="137" y="60"/>
                    <a:pt x="125" y="48"/>
                    <a:pt x="125" y="33"/>
                  </a:cubicBezTo>
                  <a:cubicBezTo>
                    <a:pt x="125" y="26"/>
                    <a:pt x="128" y="20"/>
                    <a:pt x="132" y="15"/>
                  </a:cubicBezTo>
                  <a:close/>
                  <a:moveTo>
                    <a:pt x="73" y="31"/>
                  </a:moveTo>
                  <a:cubicBezTo>
                    <a:pt x="78" y="26"/>
                    <a:pt x="85" y="23"/>
                    <a:pt x="92" y="23"/>
                  </a:cubicBezTo>
                  <a:cubicBezTo>
                    <a:pt x="106" y="23"/>
                    <a:pt x="118" y="35"/>
                    <a:pt x="118" y="49"/>
                  </a:cubicBezTo>
                  <a:cubicBezTo>
                    <a:pt x="118" y="56"/>
                    <a:pt x="115" y="63"/>
                    <a:pt x="110" y="67"/>
                  </a:cubicBezTo>
                  <a:cubicBezTo>
                    <a:pt x="105" y="72"/>
                    <a:pt x="99" y="75"/>
                    <a:pt x="92" y="75"/>
                  </a:cubicBezTo>
                  <a:cubicBezTo>
                    <a:pt x="92" y="75"/>
                    <a:pt x="92" y="75"/>
                    <a:pt x="92" y="75"/>
                  </a:cubicBezTo>
                  <a:cubicBezTo>
                    <a:pt x="77" y="75"/>
                    <a:pt x="66" y="63"/>
                    <a:pt x="66" y="49"/>
                  </a:cubicBezTo>
                  <a:cubicBezTo>
                    <a:pt x="66" y="42"/>
                    <a:pt x="68" y="36"/>
                    <a:pt x="73" y="31"/>
                  </a:cubicBezTo>
                  <a:close/>
                  <a:moveTo>
                    <a:pt x="33" y="7"/>
                  </a:moveTo>
                  <a:cubicBezTo>
                    <a:pt x="48" y="7"/>
                    <a:pt x="59" y="19"/>
                    <a:pt x="59" y="33"/>
                  </a:cubicBezTo>
                  <a:cubicBezTo>
                    <a:pt x="59" y="40"/>
                    <a:pt x="57" y="47"/>
                    <a:pt x="52" y="52"/>
                  </a:cubicBezTo>
                  <a:cubicBezTo>
                    <a:pt x="47" y="57"/>
                    <a:pt x="40" y="60"/>
                    <a:pt x="33" y="60"/>
                  </a:cubicBezTo>
                  <a:cubicBezTo>
                    <a:pt x="33" y="60"/>
                    <a:pt x="33" y="60"/>
                    <a:pt x="33" y="60"/>
                  </a:cubicBezTo>
                  <a:cubicBezTo>
                    <a:pt x="19" y="60"/>
                    <a:pt x="7" y="48"/>
                    <a:pt x="7" y="33"/>
                  </a:cubicBezTo>
                  <a:cubicBezTo>
                    <a:pt x="7" y="26"/>
                    <a:pt x="10" y="20"/>
                    <a:pt x="15" y="15"/>
                  </a:cubicBezTo>
                  <a:cubicBezTo>
                    <a:pt x="20" y="10"/>
                    <a:pt x="26" y="7"/>
                    <a:pt x="33" y="7"/>
                  </a:cubicBezTo>
                  <a:close/>
                </a:path>
              </a:pathLst>
            </a:custGeom>
            <a:solidFill>
              <a:srgbClr val="012E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191E2A"/>
                </a:solidFill>
                <a:latin typeface="Calibri"/>
                <a:ea typeface="Calibri"/>
                <a:cs typeface="Calibri"/>
                <a:sym typeface="Calibri"/>
              </a:endParaRPr>
            </a:p>
          </p:txBody>
        </p:sp>
      </p:grpSp>
      <p:sp>
        <p:nvSpPr>
          <p:cNvPr id="676" name="Google Shape;676;p34"/>
          <p:cNvSpPr txBox="1"/>
          <p:nvPr/>
        </p:nvSpPr>
        <p:spPr>
          <a:xfrm>
            <a:off x="809690" y="805503"/>
            <a:ext cx="370993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3600" b="1" dirty="0">
                <a:solidFill>
                  <a:srgbClr val="002060"/>
                </a:solidFill>
                <a:latin typeface="Georgia" panose="02040502050405020303" pitchFamily="18" charset="0"/>
                <a:ea typeface="Raleway ExtraBold"/>
                <a:cs typeface="Raleway ExtraBold"/>
                <a:sym typeface="Raleway ExtraBold"/>
              </a:rPr>
              <a:t>MOCKUP</a:t>
            </a:r>
            <a:r>
              <a:rPr lang="id-ID" sz="3600" dirty="0">
                <a:solidFill>
                  <a:srgbClr val="002060"/>
                </a:solidFill>
                <a:latin typeface="Georgia" panose="02040502050405020303" pitchFamily="18" charset="0"/>
                <a:ea typeface="Raleway ExtraBold"/>
                <a:cs typeface="Raleway ExtraBold"/>
                <a:sym typeface="Raleway ExtraBold"/>
              </a:rPr>
              <a:t> </a:t>
            </a:r>
            <a:r>
              <a:rPr lang="id-ID" sz="3600" dirty="0">
                <a:solidFill>
                  <a:srgbClr val="002060"/>
                </a:solidFill>
                <a:latin typeface="Georgia" panose="02040502050405020303" pitchFamily="18" charset="0"/>
                <a:ea typeface="Raleway"/>
                <a:cs typeface="Raleway"/>
                <a:sym typeface="Raleway"/>
              </a:rPr>
              <a:t>SLIDES</a:t>
            </a:r>
            <a:endParaRPr sz="3600" dirty="0">
              <a:solidFill>
                <a:srgbClr val="002060"/>
              </a:solidFill>
              <a:latin typeface="Georgia" panose="02040502050405020303" pitchFamily="18" charset="0"/>
              <a:ea typeface="Raleway"/>
              <a:cs typeface="Raleway"/>
              <a:sym typeface="Raleway"/>
            </a:endParaRPr>
          </a:p>
        </p:txBody>
      </p:sp>
      <p:sp>
        <p:nvSpPr>
          <p:cNvPr id="677" name="Google Shape;677;p34"/>
          <p:cNvSpPr/>
          <p:nvPr/>
        </p:nvSpPr>
        <p:spPr>
          <a:xfrm>
            <a:off x="809691" y="2132846"/>
            <a:ext cx="5118518" cy="12464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d-ID" sz="1000" dirty="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 Tincidunt Eget Ante Tincidunt, Eros In Auctor Fringilla Praesent At Diam. Lorem Ipsum Dolor Sit Amet, Lacus Nulla Ac Netus Nibh .</a:t>
            </a:r>
            <a:endParaRPr sz="1000" dirty="0">
              <a:solidFill>
                <a:schemeClr val="tx1"/>
              </a:solidFill>
              <a:latin typeface="Montserrat Alternates SemiBold"/>
              <a:ea typeface="Montserrat Alternates SemiBold"/>
              <a:cs typeface="Montserrat Alternates SemiBold"/>
              <a:sym typeface="Montserrat Alternates SemiBold"/>
            </a:endParaRPr>
          </a:p>
        </p:txBody>
      </p:sp>
      <p:sp>
        <p:nvSpPr>
          <p:cNvPr id="678" name="Google Shape;678;p34"/>
          <p:cNvSpPr>
            <a:spLocks noGrp="1"/>
          </p:cNvSpPr>
          <p:nvPr>
            <p:ph type="pic" idx="2"/>
          </p:nvPr>
        </p:nvSpPr>
        <p:spPr>
          <a:xfrm>
            <a:off x="7239001" y="853128"/>
            <a:ext cx="5705475" cy="3252147"/>
          </a:xfrm>
          <a:prstGeom prst="rect">
            <a:avLst/>
          </a:prstGeom>
          <a:solidFill>
            <a:srgbClr val="F2F2F2"/>
          </a:solidFill>
          <a:ln>
            <a:noFill/>
          </a:ln>
        </p:spPr>
        <p:txBody>
          <a:bodyPr/>
          <a:lstStyle/>
          <a:p>
            <a:endParaRPr lang="en-I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pic>
        <p:nvPicPr>
          <p:cNvPr id="689" name="Google Shape;689;p35"/>
          <p:cNvPicPr preferRelativeResize="0"/>
          <p:nvPr/>
        </p:nvPicPr>
        <p:blipFill rotWithShape="1">
          <a:blip r:embed="rId3">
            <a:alphaModFix/>
          </a:blip>
          <a:srcRect/>
          <a:stretch/>
        </p:blipFill>
        <p:spPr>
          <a:xfrm>
            <a:off x="9158328" y="1822868"/>
            <a:ext cx="2496008" cy="5035132"/>
          </a:xfrm>
          <a:prstGeom prst="rect">
            <a:avLst/>
          </a:prstGeom>
          <a:noFill/>
          <a:ln>
            <a:noFill/>
          </a:ln>
        </p:spPr>
      </p:pic>
      <p:pic>
        <p:nvPicPr>
          <p:cNvPr id="690" name="Google Shape;690;p35"/>
          <p:cNvPicPr preferRelativeResize="0"/>
          <p:nvPr/>
        </p:nvPicPr>
        <p:blipFill rotWithShape="1">
          <a:blip r:embed="rId3">
            <a:alphaModFix/>
          </a:blip>
          <a:srcRect/>
          <a:stretch/>
        </p:blipFill>
        <p:spPr>
          <a:xfrm>
            <a:off x="4714129" y="1822868"/>
            <a:ext cx="2496008" cy="5035132"/>
          </a:xfrm>
          <a:prstGeom prst="rect">
            <a:avLst/>
          </a:prstGeom>
          <a:noFill/>
          <a:ln>
            <a:noFill/>
          </a:ln>
        </p:spPr>
      </p:pic>
      <p:sp>
        <p:nvSpPr>
          <p:cNvPr id="683" name="Google Shape;683;p35"/>
          <p:cNvSpPr/>
          <p:nvPr/>
        </p:nvSpPr>
        <p:spPr>
          <a:xfrm>
            <a:off x="-28871" y="0"/>
            <a:ext cx="464532" cy="5000625"/>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5" name="Google Shape;685;p35"/>
          <p:cNvSpPr/>
          <p:nvPr/>
        </p:nvSpPr>
        <p:spPr>
          <a:xfrm>
            <a:off x="537664" y="2182545"/>
            <a:ext cx="3419713" cy="124645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d-ID" sz="1000" dirty="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 Tincidunt Eget Ante Tincidunt.</a:t>
            </a:r>
            <a:endParaRPr sz="1000" dirty="0">
              <a:solidFill>
                <a:schemeClr val="tx1"/>
              </a:solidFill>
              <a:latin typeface="Montserrat Alternates SemiBold"/>
              <a:ea typeface="Montserrat Alternates SemiBold"/>
              <a:cs typeface="Montserrat Alternates SemiBold"/>
              <a:sym typeface="Montserrat Alternates SemiBold"/>
            </a:endParaRPr>
          </a:p>
        </p:txBody>
      </p:sp>
      <p:sp>
        <p:nvSpPr>
          <p:cNvPr id="686" name="Google Shape;686;p35"/>
          <p:cNvSpPr/>
          <p:nvPr/>
        </p:nvSpPr>
        <p:spPr>
          <a:xfrm>
            <a:off x="4196607" y="664782"/>
            <a:ext cx="3334627" cy="7848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d-ID" sz="1000" dirty="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a:t>
            </a:r>
            <a:endParaRPr dirty="0">
              <a:solidFill>
                <a:schemeClr val="tx1"/>
              </a:solidFill>
            </a:endParaRPr>
          </a:p>
        </p:txBody>
      </p:sp>
      <p:sp>
        <p:nvSpPr>
          <p:cNvPr id="687" name="Google Shape;687;p35"/>
          <p:cNvSpPr/>
          <p:nvPr/>
        </p:nvSpPr>
        <p:spPr>
          <a:xfrm>
            <a:off x="8322868" y="980997"/>
            <a:ext cx="152400" cy="152400"/>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91E2A"/>
              </a:solidFill>
              <a:latin typeface="Calibri"/>
              <a:ea typeface="Calibri"/>
              <a:cs typeface="Calibri"/>
              <a:sym typeface="Calibri"/>
            </a:endParaRPr>
          </a:p>
        </p:txBody>
      </p:sp>
      <p:sp>
        <p:nvSpPr>
          <p:cNvPr id="688" name="Google Shape;688;p35"/>
          <p:cNvSpPr/>
          <p:nvPr/>
        </p:nvSpPr>
        <p:spPr>
          <a:xfrm>
            <a:off x="8714498" y="664782"/>
            <a:ext cx="3334627" cy="7848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d-ID" sz="100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a:t>
            </a:r>
            <a:endParaRPr>
              <a:solidFill>
                <a:schemeClr val="tx1"/>
              </a:solidFill>
            </a:endParaRPr>
          </a:p>
        </p:txBody>
      </p:sp>
      <p:sp>
        <p:nvSpPr>
          <p:cNvPr id="691" name="Google Shape;691;p35"/>
          <p:cNvSpPr txBox="1"/>
          <p:nvPr/>
        </p:nvSpPr>
        <p:spPr>
          <a:xfrm>
            <a:off x="539243" y="0"/>
            <a:ext cx="370993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3600" b="1" dirty="0">
                <a:solidFill>
                  <a:srgbClr val="002060"/>
                </a:solidFill>
                <a:latin typeface="Georgia" panose="02040502050405020303" pitchFamily="18" charset="0"/>
                <a:ea typeface="Raleway ExtraBold"/>
                <a:cs typeface="Raleway ExtraBold"/>
                <a:sym typeface="Raleway ExtraBold"/>
              </a:rPr>
              <a:t>MOCKUP</a:t>
            </a:r>
            <a:r>
              <a:rPr lang="id-ID" sz="3600" dirty="0">
                <a:solidFill>
                  <a:srgbClr val="002060"/>
                </a:solidFill>
                <a:latin typeface="Georgia" panose="02040502050405020303" pitchFamily="18" charset="0"/>
                <a:ea typeface="Raleway ExtraBold"/>
                <a:cs typeface="Raleway ExtraBold"/>
                <a:sym typeface="Raleway ExtraBold"/>
              </a:rPr>
              <a:t> </a:t>
            </a:r>
            <a:r>
              <a:rPr lang="id-ID" sz="3600" dirty="0">
                <a:solidFill>
                  <a:srgbClr val="002060"/>
                </a:solidFill>
                <a:latin typeface="Georgia" panose="02040502050405020303" pitchFamily="18" charset="0"/>
                <a:ea typeface="Raleway"/>
                <a:cs typeface="Raleway"/>
                <a:sym typeface="Raleway"/>
              </a:rPr>
              <a:t>SLIDES</a:t>
            </a:r>
            <a:endParaRPr sz="3600" dirty="0">
              <a:solidFill>
                <a:srgbClr val="002060"/>
              </a:solidFill>
              <a:latin typeface="Georgia" panose="02040502050405020303" pitchFamily="18" charset="0"/>
              <a:ea typeface="Raleway"/>
              <a:cs typeface="Raleway"/>
              <a:sym typeface="Raleway"/>
            </a:endParaRPr>
          </a:p>
        </p:txBody>
      </p:sp>
      <p:sp>
        <p:nvSpPr>
          <p:cNvPr id="4" name="Picture Placeholder 3">
            <a:extLst>
              <a:ext uri="{FF2B5EF4-FFF2-40B4-BE49-F238E27FC236}">
                <a16:creationId xmlns:a16="http://schemas.microsoft.com/office/drawing/2014/main" id="{E09C0390-6CAC-9DC6-D4E3-13CA8A5C9FFD}"/>
              </a:ext>
            </a:extLst>
          </p:cNvPr>
          <p:cNvSpPr>
            <a:spLocks noGrp="1"/>
          </p:cNvSpPr>
          <p:nvPr>
            <p:ph type="pic" idx="3"/>
          </p:nvPr>
        </p:nvSpPr>
        <p:spPr>
          <a:xfrm>
            <a:off x="9325245" y="1992522"/>
            <a:ext cx="2162175" cy="4695825"/>
          </a:xfrm>
        </p:spPr>
        <p:txBody>
          <a:bodyPr/>
          <a:lstStyle/>
          <a:p>
            <a:endParaRPr lang="en-IN"/>
          </a:p>
        </p:txBody>
      </p:sp>
      <p:sp>
        <p:nvSpPr>
          <p:cNvPr id="7" name="Picture Placeholder 6">
            <a:extLst>
              <a:ext uri="{FF2B5EF4-FFF2-40B4-BE49-F238E27FC236}">
                <a16:creationId xmlns:a16="http://schemas.microsoft.com/office/drawing/2014/main" id="{58DF4D54-D9E0-97DB-063A-A8D79427742B}"/>
              </a:ext>
            </a:extLst>
          </p:cNvPr>
          <p:cNvSpPr>
            <a:spLocks noGrp="1"/>
          </p:cNvSpPr>
          <p:nvPr>
            <p:ph type="pic" idx="2"/>
          </p:nvPr>
        </p:nvSpPr>
        <p:spPr>
          <a:xfrm>
            <a:off x="4881047" y="1992522"/>
            <a:ext cx="2162175" cy="4695825"/>
          </a:xfrm>
        </p:spPr>
        <p:txBody>
          <a:bodyPr/>
          <a:lstStyle/>
          <a:p>
            <a:endParaRPr lang="en-IN" dirty="0"/>
          </a:p>
        </p:txBody>
      </p:sp>
      <p:sp>
        <p:nvSpPr>
          <p:cNvPr id="684" name="Google Shape;684;p35"/>
          <p:cNvSpPr/>
          <p:nvPr/>
        </p:nvSpPr>
        <p:spPr>
          <a:xfrm>
            <a:off x="3783859" y="980997"/>
            <a:ext cx="152400" cy="152400"/>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91E2A"/>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707" name="Google Shape;707;p36"/>
          <p:cNvSpPr>
            <a:spLocks noGrp="1"/>
          </p:cNvSpPr>
          <p:nvPr>
            <p:ph type="pic" idx="2"/>
          </p:nvPr>
        </p:nvSpPr>
        <p:spPr>
          <a:xfrm>
            <a:off x="0" y="0"/>
            <a:ext cx="12192000" cy="6858000"/>
          </a:xfrm>
          <a:prstGeom prst="rect">
            <a:avLst/>
          </a:prstGeom>
          <a:noFill/>
          <a:ln>
            <a:noFill/>
          </a:ln>
        </p:spPr>
        <p:txBody>
          <a:bodyPr/>
          <a:lstStyle/>
          <a:p>
            <a:endParaRPr lang="en-IN"/>
          </a:p>
        </p:txBody>
      </p:sp>
      <p:sp>
        <p:nvSpPr>
          <p:cNvPr id="699" name="Google Shape;699;p36"/>
          <p:cNvSpPr txBox="1"/>
          <p:nvPr/>
        </p:nvSpPr>
        <p:spPr>
          <a:xfrm>
            <a:off x="3496554" y="2729929"/>
            <a:ext cx="5198892"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4800" b="1" dirty="0">
                <a:solidFill>
                  <a:srgbClr val="002060"/>
                </a:solidFill>
                <a:latin typeface="Georgia" panose="02040502050405020303" pitchFamily="18" charset="0"/>
                <a:ea typeface="Raleway ExtraBold"/>
                <a:cs typeface="Raleway ExtraBold"/>
                <a:sym typeface="Raleway ExtraBold"/>
              </a:rPr>
              <a:t>THANK</a:t>
            </a:r>
            <a:r>
              <a:rPr lang="id-ID" sz="4800" dirty="0">
                <a:solidFill>
                  <a:srgbClr val="002060"/>
                </a:solidFill>
                <a:latin typeface="Georgia" panose="02040502050405020303" pitchFamily="18" charset="0"/>
                <a:ea typeface="Raleway ExtraBold"/>
                <a:cs typeface="Raleway ExtraBold"/>
                <a:sym typeface="Raleway ExtraBold"/>
              </a:rPr>
              <a:t> </a:t>
            </a:r>
            <a:r>
              <a:rPr lang="id-ID" sz="4800" dirty="0">
                <a:solidFill>
                  <a:srgbClr val="002060"/>
                </a:solidFill>
                <a:latin typeface="Georgia" panose="02040502050405020303" pitchFamily="18" charset="0"/>
                <a:ea typeface="Raleway"/>
                <a:cs typeface="Raleway"/>
                <a:sym typeface="Raleway"/>
              </a:rPr>
              <a:t>YOU</a:t>
            </a:r>
            <a:endParaRPr sz="4800" dirty="0">
              <a:solidFill>
                <a:srgbClr val="002060"/>
              </a:solidFill>
              <a:latin typeface="Georgia" panose="02040502050405020303" pitchFamily="18" charset="0"/>
              <a:ea typeface="Raleway"/>
              <a:cs typeface="Raleway"/>
              <a:sym typeface="Raleway"/>
            </a:endParaRPr>
          </a:p>
        </p:txBody>
      </p:sp>
      <p:cxnSp>
        <p:nvCxnSpPr>
          <p:cNvPr id="700" name="Google Shape;700;p36"/>
          <p:cNvCxnSpPr>
            <a:cxnSpLocks/>
          </p:cNvCxnSpPr>
          <p:nvPr/>
        </p:nvCxnSpPr>
        <p:spPr>
          <a:xfrm>
            <a:off x="4818000" y="3705999"/>
            <a:ext cx="2556000" cy="0"/>
          </a:xfrm>
          <a:prstGeom prst="straightConnector1">
            <a:avLst/>
          </a:prstGeom>
          <a:noFill/>
          <a:ln w="28575" cap="flat" cmpd="sng">
            <a:solidFill>
              <a:srgbClr val="002060"/>
            </a:solidFill>
            <a:prstDash val="dashDot"/>
            <a:miter lim="800000"/>
            <a:headEnd type="none" w="sm" len="sm"/>
            <a:tailEnd type="none" w="sm" len="sm"/>
          </a:ln>
        </p:spPr>
      </p:cxnSp>
      <p:sp>
        <p:nvSpPr>
          <p:cNvPr id="701" name="Google Shape;701;p36"/>
          <p:cNvSpPr/>
          <p:nvPr/>
        </p:nvSpPr>
        <p:spPr>
          <a:xfrm>
            <a:off x="3785912" y="3851073"/>
            <a:ext cx="4620176"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200" dirty="0">
                <a:solidFill>
                  <a:srgbClr val="002060"/>
                </a:solidFill>
                <a:latin typeface="Raleway"/>
                <a:ea typeface="Raleway"/>
                <a:cs typeface="Raleway"/>
                <a:sym typeface="Raleway"/>
              </a:rPr>
              <a:t>professional firm with personal attention</a:t>
            </a:r>
            <a:endParaRPr sz="1200" dirty="0">
              <a:solidFill>
                <a:srgbClr val="002060"/>
              </a:solidFill>
              <a:latin typeface="Raleway"/>
              <a:ea typeface="Raleway"/>
              <a:cs typeface="Raleway"/>
              <a:sym typeface="Raleway"/>
            </a:endParaRPr>
          </a:p>
        </p:txBody>
      </p:sp>
      <p:grpSp>
        <p:nvGrpSpPr>
          <p:cNvPr id="702" name="Google Shape;702;p36"/>
          <p:cNvGrpSpPr/>
          <p:nvPr/>
        </p:nvGrpSpPr>
        <p:grpSpPr>
          <a:xfrm>
            <a:off x="11103429" y="362263"/>
            <a:ext cx="811513" cy="287802"/>
            <a:chOff x="190500" y="190500"/>
            <a:chExt cx="811513" cy="287802"/>
          </a:xfrm>
        </p:grpSpPr>
        <p:sp>
          <p:nvSpPr>
            <p:cNvPr id="703" name="Google Shape;703;p36"/>
            <p:cNvSpPr/>
            <p:nvPr/>
          </p:nvSpPr>
          <p:spPr>
            <a:xfrm>
              <a:off x="190500" y="190500"/>
              <a:ext cx="811513" cy="287802"/>
            </a:xfrm>
            <a:prstGeom prst="roundRect">
              <a:avLst>
                <a:gd name="adj" fmla="val 50000"/>
              </a:avLst>
            </a:prstGeom>
            <a:solidFill>
              <a:schemeClr val="lt1"/>
            </a:solidFill>
            <a:ln>
              <a:noFill/>
            </a:ln>
            <a:effectLst>
              <a:outerShdw blurRad="1524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704" name="Google Shape;704;p36"/>
            <p:cNvSpPr txBox="1"/>
            <p:nvPr/>
          </p:nvSpPr>
          <p:spPr>
            <a:xfrm>
              <a:off x="419353" y="203595"/>
              <a:ext cx="48552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1100" b="1">
                  <a:solidFill>
                    <a:schemeClr val="dk1"/>
                  </a:solidFill>
                  <a:latin typeface="Raleway"/>
                  <a:ea typeface="Raleway"/>
                  <a:cs typeface="Raleway"/>
                  <a:sym typeface="Raleway"/>
                </a:rPr>
                <a:t>logo</a:t>
              </a:r>
              <a:endParaRPr sz="1100" b="1">
                <a:solidFill>
                  <a:schemeClr val="dk1"/>
                </a:solidFill>
                <a:latin typeface="Raleway"/>
                <a:ea typeface="Raleway"/>
                <a:cs typeface="Raleway"/>
                <a:sym typeface="Raleway"/>
              </a:endParaRPr>
            </a:p>
          </p:txBody>
        </p:sp>
        <p:sp>
          <p:nvSpPr>
            <p:cNvPr id="705" name="Google Shape;705;p36"/>
            <p:cNvSpPr/>
            <p:nvPr/>
          </p:nvSpPr>
          <p:spPr>
            <a:xfrm>
              <a:off x="251654" y="257531"/>
              <a:ext cx="207926" cy="153739"/>
            </a:xfrm>
            <a:prstGeom prst="roundRect">
              <a:avLst>
                <a:gd name="adj" fmla="val 50000"/>
              </a:avLst>
            </a:prstGeom>
            <a:solidFill>
              <a:srgbClr val="012E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sp>
        <p:nvSpPr>
          <p:cNvPr id="706" name="Google Shape;706;p36"/>
          <p:cNvSpPr/>
          <p:nvPr/>
        </p:nvSpPr>
        <p:spPr>
          <a:xfrm>
            <a:off x="318343" y="6067328"/>
            <a:ext cx="3467100"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id-ID" sz="1000" dirty="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a:t>
            </a:r>
            <a:endParaRPr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5"/>
          <p:cNvSpPr/>
          <p:nvPr/>
        </p:nvSpPr>
        <p:spPr>
          <a:xfrm>
            <a:off x="4171950" y="2114550"/>
            <a:ext cx="8020050" cy="2667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 name="Google Shape;168;p5"/>
          <p:cNvSpPr/>
          <p:nvPr/>
        </p:nvSpPr>
        <p:spPr>
          <a:xfrm>
            <a:off x="8486775" y="3746436"/>
            <a:ext cx="3124200" cy="240065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d-ID" sz="1000" dirty="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 Tincidunt Eget Ante Tincidunt, Eros In Auctor Fringilla Praesent At Diam. Lorem Ipsum Dolor Sit Amet, Lacus Nulla Ac Netus Nibh Aliquet, Lorem Ipsum Dolor Sitlorem Ipsum Dolor Sit Amet, Lacus Nulla Ac Netus Nibh Aliquet, Porttitor Ligula Justo</a:t>
            </a:r>
            <a:endParaRPr dirty="0">
              <a:solidFill>
                <a:schemeClr val="tx1"/>
              </a:solidFill>
            </a:endParaRPr>
          </a:p>
        </p:txBody>
      </p:sp>
      <p:sp>
        <p:nvSpPr>
          <p:cNvPr id="169" name="Google Shape;169;p5"/>
          <p:cNvSpPr txBox="1"/>
          <p:nvPr/>
        </p:nvSpPr>
        <p:spPr>
          <a:xfrm>
            <a:off x="8486775" y="3126297"/>
            <a:ext cx="14484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1200" b="1" dirty="0">
                <a:solidFill>
                  <a:srgbClr val="002060"/>
                </a:solidFill>
                <a:latin typeface="Raleway"/>
                <a:ea typeface="Raleway"/>
                <a:cs typeface="Raleway"/>
                <a:sym typeface="Raleway"/>
              </a:rPr>
              <a:t>Company SAMPLE TITLE</a:t>
            </a:r>
            <a:endParaRPr sz="1200" b="1" dirty="0">
              <a:solidFill>
                <a:srgbClr val="002060"/>
              </a:solidFill>
              <a:latin typeface="Raleway"/>
              <a:ea typeface="Raleway"/>
              <a:cs typeface="Raleway"/>
              <a:sym typeface="Raleway"/>
            </a:endParaRPr>
          </a:p>
        </p:txBody>
      </p:sp>
      <p:sp>
        <p:nvSpPr>
          <p:cNvPr id="170" name="Google Shape;170;p5"/>
          <p:cNvSpPr/>
          <p:nvPr/>
        </p:nvSpPr>
        <p:spPr>
          <a:xfrm>
            <a:off x="2800350" y="1154456"/>
            <a:ext cx="6591300" cy="55395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id-ID" sz="100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a:t>
            </a:r>
            <a:endParaRPr>
              <a:solidFill>
                <a:schemeClr val="tx1"/>
              </a:solidFill>
            </a:endParaRPr>
          </a:p>
        </p:txBody>
      </p:sp>
      <p:sp>
        <p:nvSpPr>
          <p:cNvPr id="171" name="Google Shape;171;p5"/>
          <p:cNvSpPr txBox="1"/>
          <p:nvPr/>
        </p:nvSpPr>
        <p:spPr>
          <a:xfrm>
            <a:off x="1895475" y="430784"/>
            <a:ext cx="840105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3600" b="1" dirty="0">
                <a:solidFill>
                  <a:srgbClr val="002060"/>
                </a:solidFill>
                <a:latin typeface="Georgia" panose="02040502050405020303" pitchFamily="18" charset="0"/>
                <a:ea typeface="Raleway ExtraBold"/>
                <a:cs typeface="Raleway ExtraBold"/>
                <a:sym typeface="Raleway ExtraBold"/>
              </a:rPr>
              <a:t>START YOUR </a:t>
            </a:r>
            <a:r>
              <a:rPr lang="id-ID" sz="3600" dirty="0">
                <a:solidFill>
                  <a:srgbClr val="002060"/>
                </a:solidFill>
                <a:latin typeface="Georgia" panose="02040502050405020303" pitchFamily="18" charset="0"/>
                <a:ea typeface="Raleway"/>
                <a:cs typeface="Raleway"/>
                <a:sym typeface="Raleway"/>
              </a:rPr>
              <a:t>BUSINESS WITH US</a:t>
            </a:r>
            <a:endParaRPr sz="3600" dirty="0">
              <a:solidFill>
                <a:srgbClr val="002060"/>
              </a:solidFill>
              <a:latin typeface="Georgia" panose="02040502050405020303" pitchFamily="18" charset="0"/>
              <a:ea typeface="Raleway"/>
              <a:cs typeface="Raleway"/>
              <a:sym typeface="Raleway"/>
            </a:endParaRPr>
          </a:p>
        </p:txBody>
      </p:sp>
      <p:sp>
        <p:nvSpPr>
          <p:cNvPr id="172" name="Google Shape;172;p5"/>
          <p:cNvSpPr>
            <a:spLocks noGrp="1"/>
          </p:cNvSpPr>
          <p:nvPr>
            <p:ph type="pic" idx="2"/>
          </p:nvPr>
        </p:nvSpPr>
        <p:spPr>
          <a:xfrm>
            <a:off x="0" y="2247900"/>
            <a:ext cx="7905750" cy="4610100"/>
          </a:xfrm>
          <a:prstGeom prst="rect">
            <a:avLst/>
          </a:prstGeom>
          <a:noFill/>
          <a:ln>
            <a:noFill/>
          </a:ln>
        </p:spPr>
        <p:txBody>
          <a:bodyPr/>
          <a:lstStyle/>
          <a:p>
            <a:endParaRPr lang="en-I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6"/>
          <p:cNvSpPr/>
          <p:nvPr/>
        </p:nvSpPr>
        <p:spPr>
          <a:xfrm>
            <a:off x="0" y="0"/>
            <a:ext cx="4514850" cy="68580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6"/>
          <p:cNvSpPr/>
          <p:nvPr/>
        </p:nvSpPr>
        <p:spPr>
          <a:xfrm>
            <a:off x="638175" y="4108386"/>
            <a:ext cx="3124200" cy="170812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d-ID" sz="1000" dirty="0">
                <a:solidFill>
                  <a:schemeClr val="lt1"/>
                </a:solidFill>
                <a:latin typeface="Arial" panose="020B0604020202020204" pitchFamily="34" charset="0"/>
                <a:ea typeface="Montserrat Alternates SemiBold"/>
                <a:cs typeface="Arial" panose="020B0604020202020204" pitchFamily="34" charset="0"/>
                <a:sym typeface="Montserrat Alternates SemiBold"/>
              </a:rPr>
              <a:t>Lorem Ipsum Dolor Sit Amet, Lacus Nulla Ac Netus Nibh Aliquet, Porttitor Ligula Justo Libero Vivamus Porttitor Dolor, Conubia Mollit. Sapien Nam Suspendisse, Tincidunt Eget Ante Tincidunt, Eros In Auctor Fringilla Praesent At Diam. Lorem Ipsum Dolor Sit Amet, Lacus Nulla Ac Netus Nibh Aliquet, Lorem Ipsum Dolor Sitlorem .</a:t>
            </a:r>
            <a:endParaRPr sz="1000" dirty="0">
              <a:solidFill>
                <a:schemeClr val="lt1"/>
              </a:solidFill>
              <a:latin typeface="Arial" panose="020B0604020202020204" pitchFamily="34" charset="0"/>
              <a:ea typeface="Montserrat Alternates SemiBold"/>
              <a:cs typeface="Arial" panose="020B0604020202020204" pitchFamily="34" charset="0"/>
              <a:sym typeface="Montserrat Alternates SemiBold"/>
            </a:endParaRPr>
          </a:p>
        </p:txBody>
      </p:sp>
      <p:sp>
        <p:nvSpPr>
          <p:cNvPr id="179" name="Google Shape;179;p6"/>
          <p:cNvSpPr txBox="1"/>
          <p:nvPr/>
        </p:nvSpPr>
        <p:spPr>
          <a:xfrm>
            <a:off x="638175" y="3488247"/>
            <a:ext cx="14484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1200" b="1" dirty="0">
                <a:solidFill>
                  <a:schemeClr val="lt1"/>
                </a:solidFill>
                <a:latin typeface="Georgia" panose="02040502050405020303" pitchFamily="18" charset="0"/>
                <a:ea typeface="Raleway"/>
                <a:cs typeface="Raleway"/>
                <a:sym typeface="Raleway"/>
              </a:rPr>
              <a:t>Company SAMPLE TITLE</a:t>
            </a:r>
            <a:endParaRPr sz="1200" b="1" dirty="0">
              <a:solidFill>
                <a:schemeClr val="lt1"/>
              </a:solidFill>
              <a:latin typeface="Georgia" panose="02040502050405020303" pitchFamily="18" charset="0"/>
              <a:ea typeface="Raleway"/>
              <a:cs typeface="Raleway"/>
              <a:sym typeface="Raleway"/>
            </a:endParaRPr>
          </a:p>
        </p:txBody>
      </p:sp>
      <p:sp>
        <p:nvSpPr>
          <p:cNvPr id="180" name="Google Shape;180;p6"/>
          <p:cNvSpPr txBox="1"/>
          <p:nvPr/>
        </p:nvSpPr>
        <p:spPr>
          <a:xfrm>
            <a:off x="605454" y="792734"/>
            <a:ext cx="2962275"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3600" b="1" dirty="0">
                <a:solidFill>
                  <a:schemeClr val="lt1"/>
                </a:solidFill>
                <a:latin typeface="Georgia" panose="02040502050405020303" pitchFamily="18" charset="0"/>
                <a:ea typeface="Raleway ExtraBold"/>
                <a:cs typeface="Raleway ExtraBold"/>
                <a:sym typeface="Raleway ExtraBold"/>
              </a:rPr>
              <a:t>START YOUR </a:t>
            </a:r>
            <a:r>
              <a:rPr lang="id-ID" sz="3600" dirty="0">
                <a:solidFill>
                  <a:schemeClr val="lt1"/>
                </a:solidFill>
                <a:latin typeface="Georgia" panose="02040502050405020303" pitchFamily="18" charset="0"/>
                <a:ea typeface="Raleway"/>
                <a:cs typeface="Raleway"/>
                <a:sym typeface="Raleway"/>
              </a:rPr>
              <a:t>BUSINESS WITH US</a:t>
            </a:r>
            <a:endParaRPr sz="3600" dirty="0">
              <a:solidFill>
                <a:schemeClr val="lt1"/>
              </a:solidFill>
              <a:latin typeface="Georgia" panose="02040502050405020303" pitchFamily="18" charset="0"/>
              <a:ea typeface="Raleway"/>
              <a:cs typeface="Raleway"/>
              <a:sym typeface="Raleway"/>
            </a:endParaRPr>
          </a:p>
        </p:txBody>
      </p:sp>
      <p:sp>
        <p:nvSpPr>
          <p:cNvPr id="181" name="Google Shape;181;p6"/>
          <p:cNvSpPr>
            <a:spLocks noGrp="1"/>
          </p:cNvSpPr>
          <p:nvPr>
            <p:ph type="pic" idx="2"/>
          </p:nvPr>
        </p:nvSpPr>
        <p:spPr>
          <a:xfrm>
            <a:off x="4933950" y="381000"/>
            <a:ext cx="6800850" cy="6096000"/>
          </a:xfrm>
          <a:prstGeom prst="rect">
            <a:avLst/>
          </a:prstGeom>
          <a:noFill/>
          <a:ln>
            <a:noFill/>
          </a:ln>
        </p:spPr>
        <p:txBody>
          <a:bodyPr/>
          <a:lstStyle/>
          <a:p>
            <a:endParaRPr lang="en-I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7"/>
          <p:cNvSpPr/>
          <p:nvPr/>
        </p:nvSpPr>
        <p:spPr>
          <a:xfrm>
            <a:off x="6308725" y="1920811"/>
            <a:ext cx="463550" cy="319405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7"/>
          <p:cNvSpPr/>
          <p:nvPr/>
        </p:nvSpPr>
        <p:spPr>
          <a:xfrm>
            <a:off x="7750175" y="3517836"/>
            <a:ext cx="3124200" cy="216978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d-ID" sz="1000" dirty="0">
                <a:solidFill>
                  <a:schemeClr val="tx1"/>
                </a:solidFill>
                <a:latin typeface="Arial" panose="020B0604020202020204" pitchFamily="34" charset="0"/>
                <a:ea typeface="Montserrat Alternates SemiBold"/>
                <a:cs typeface="Arial" panose="020B0604020202020204" pitchFamily="34" charset="0"/>
                <a:sym typeface="Montserrat Alternates SemiBold"/>
              </a:rPr>
              <a:t>Lorem Ipsum Dolor Sit Amet, Lacus Nulla Ac Netus Nibh Aliquet, Porttitor Ligula Justo Libero Vivamus Porttitor Dolor, Conubia Mollit. Sapien Nam Suspendisse, Tincidunt Eget Ante Tincidunt, Eros In Auctor Fringilla Praesent At Diam. Lorem Ipsum Dolor Sit Amet, Lacus Nulla Ac Netus Nibh Aliquet, Lorem Ipsum Dolor Sitlorem Ipsum Dolor Sit Amet, Lacus Nulla Ac Netus Nibh Aliquet, Porttitor Ligula Justo</a:t>
            </a:r>
            <a:endParaRPr dirty="0">
              <a:solidFill>
                <a:schemeClr val="tx1"/>
              </a:solidFill>
              <a:latin typeface="Arial" panose="020B0604020202020204" pitchFamily="34" charset="0"/>
              <a:cs typeface="Arial" panose="020B0604020202020204" pitchFamily="34" charset="0"/>
            </a:endParaRPr>
          </a:p>
        </p:txBody>
      </p:sp>
      <p:sp>
        <p:nvSpPr>
          <p:cNvPr id="188" name="Google Shape;188;p7"/>
          <p:cNvSpPr txBox="1"/>
          <p:nvPr/>
        </p:nvSpPr>
        <p:spPr>
          <a:xfrm>
            <a:off x="7750175" y="2686880"/>
            <a:ext cx="19939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d-ID" sz="1600" b="1" dirty="0">
                <a:solidFill>
                  <a:srgbClr val="002060"/>
                </a:solidFill>
                <a:latin typeface="Georgia" panose="02040502050405020303" pitchFamily="18" charset="0"/>
                <a:ea typeface="Raleway"/>
                <a:cs typeface="Raleway"/>
                <a:sym typeface="Raleway"/>
              </a:rPr>
              <a:t>Company SAMPLE TITLE</a:t>
            </a:r>
            <a:endParaRPr sz="1600" b="1" dirty="0">
              <a:solidFill>
                <a:srgbClr val="002060"/>
              </a:solidFill>
              <a:latin typeface="Georgia" panose="02040502050405020303" pitchFamily="18" charset="0"/>
              <a:ea typeface="Raleway"/>
              <a:cs typeface="Raleway"/>
              <a:sym typeface="Raleway"/>
            </a:endParaRPr>
          </a:p>
        </p:txBody>
      </p:sp>
      <p:sp>
        <p:nvSpPr>
          <p:cNvPr id="189" name="Google Shape;189;p7"/>
          <p:cNvSpPr txBox="1"/>
          <p:nvPr/>
        </p:nvSpPr>
        <p:spPr>
          <a:xfrm>
            <a:off x="744537" y="481584"/>
            <a:ext cx="5102225"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3600" b="1" dirty="0">
                <a:solidFill>
                  <a:srgbClr val="002060"/>
                </a:solidFill>
                <a:latin typeface="Georgia" panose="02040502050405020303" pitchFamily="18" charset="0"/>
                <a:ea typeface="Raleway ExtraBold"/>
                <a:cs typeface="Raleway ExtraBold"/>
                <a:sym typeface="Raleway ExtraBold"/>
              </a:rPr>
              <a:t>START YOUR </a:t>
            </a:r>
            <a:r>
              <a:rPr lang="id-ID" sz="3600" dirty="0">
                <a:solidFill>
                  <a:srgbClr val="002060"/>
                </a:solidFill>
                <a:latin typeface="Georgia" panose="02040502050405020303" pitchFamily="18" charset="0"/>
                <a:ea typeface="Raleway"/>
                <a:cs typeface="Raleway"/>
                <a:sym typeface="Raleway"/>
              </a:rPr>
              <a:t>BUSINESS WITH US</a:t>
            </a:r>
            <a:endParaRPr sz="3600" dirty="0">
              <a:solidFill>
                <a:srgbClr val="002060"/>
              </a:solidFill>
              <a:latin typeface="Georgia" panose="02040502050405020303" pitchFamily="18" charset="0"/>
              <a:ea typeface="Raleway"/>
              <a:cs typeface="Raleway"/>
              <a:sym typeface="Raleway"/>
            </a:endParaRPr>
          </a:p>
        </p:txBody>
      </p:sp>
      <p:sp>
        <p:nvSpPr>
          <p:cNvPr id="190" name="Google Shape;190;p7"/>
          <p:cNvSpPr>
            <a:spLocks noGrp="1"/>
          </p:cNvSpPr>
          <p:nvPr>
            <p:ph type="pic" idx="2"/>
          </p:nvPr>
        </p:nvSpPr>
        <p:spPr>
          <a:xfrm>
            <a:off x="342900" y="2070100"/>
            <a:ext cx="6248400" cy="4787900"/>
          </a:xfrm>
          <a:prstGeom prst="rect">
            <a:avLst/>
          </a:prstGeom>
          <a:noFill/>
          <a:ln>
            <a:noFill/>
          </a:ln>
        </p:spPr>
        <p:txBody>
          <a:bodyPr/>
          <a:lstStyle/>
          <a:p>
            <a:endParaRPr lang="en-I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8"/>
          <p:cNvSpPr/>
          <p:nvPr/>
        </p:nvSpPr>
        <p:spPr>
          <a:xfrm>
            <a:off x="0" y="0"/>
            <a:ext cx="696686" cy="1030514"/>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8"/>
          <p:cNvSpPr/>
          <p:nvPr/>
        </p:nvSpPr>
        <p:spPr>
          <a:xfrm>
            <a:off x="901256" y="4209583"/>
            <a:ext cx="2667000" cy="1468444"/>
          </a:xfrm>
          <a:prstGeom prst="rect">
            <a:avLst/>
          </a:prstGeom>
          <a:solidFill>
            <a:schemeClr val="lt1"/>
          </a:solidFill>
          <a:ln>
            <a:noFill/>
          </a:ln>
          <a:effectLst>
            <a:outerShdw blurRad="190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8"/>
          <p:cNvSpPr txBox="1"/>
          <p:nvPr/>
        </p:nvSpPr>
        <p:spPr>
          <a:xfrm>
            <a:off x="1136422" y="1512097"/>
            <a:ext cx="5102225"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3600" b="1" dirty="0">
                <a:solidFill>
                  <a:srgbClr val="002060"/>
                </a:solidFill>
                <a:latin typeface="Georgia" panose="02040502050405020303" pitchFamily="18" charset="0"/>
                <a:ea typeface="Raleway ExtraBold"/>
                <a:cs typeface="Raleway ExtraBold"/>
                <a:sym typeface="Raleway ExtraBold"/>
              </a:rPr>
              <a:t>START YOUR </a:t>
            </a:r>
            <a:r>
              <a:rPr lang="id-ID" sz="3600" dirty="0">
                <a:solidFill>
                  <a:srgbClr val="002060"/>
                </a:solidFill>
                <a:latin typeface="Georgia" panose="02040502050405020303" pitchFamily="18" charset="0"/>
                <a:ea typeface="Raleway"/>
                <a:cs typeface="Raleway"/>
                <a:sym typeface="Raleway"/>
              </a:rPr>
              <a:t>BUSINESS WITH US</a:t>
            </a:r>
            <a:endParaRPr sz="3600" dirty="0">
              <a:solidFill>
                <a:srgbClr val="002060"/>
              </a:solidFill>
              <a:latin typeface="Georgia" panose="02040502050405020303" pitchFamily="18" charset="0"/>
              <a:ea typeface="Raleway"/>
              <a:cs typeface="Raleway"/>
              <a:sym typeface="Raleway"/>
            </a:endParaRPr>
          </a:p>
        </p:txBody>
      </p:sp>
      <p:sp>
        <p:nvSpPr>
          <p:cNvPr id="198" name="Google Shape;198;p8"/>
          <p:cNvSpPr/>
          <p:nvPr/>
        </p:nvSpPr>
        <p:spPr>
          <a:xfrm>
            <a:off x="1136422" y="2835536"/>
            <a:ext cx="4672013" cy="7848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d-ID" sz="1000" dirty="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 Tincidunt Eget Ante Tincidunt.</a:t>
            </a:r>
            <a:endParaRPr dirty="0">
              <a:solidFill>
                <a:schemeClr val="tx1"/>
              </a:solidFill>
            </a:endParaRPr>
          </a:p>
        </p:txBody>
      </p:sp>
      <p:sp>
        <p:nvSpPr>
          <p:cNvPr id="199" name="Google Shape;199;p8"/>
          <p:cNvSpPr txBox="1"/>
          <p:nvPr/>
        </p:nvSpPr>
        <p:spPr>
          <a:xfrm>
            <a:off x="1100601" y="4395055"/>
            <a:ext cx="14484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1200" b="1" dirty="0">
                <a:solidFill>
                  <a:srgbClr val="002060"/>
                </a:solidFill>
                <a:latin typeface="Raleway"/>
                <a:ea typeface="Raleway"/>
                <a:cs typeface="Raleway"/>
                <a:sym typeface="Raleway"/>
              </a:rPr>
              <a:t>Company SAMPLE TITLE</a:t>
            </a:r>
            <a:endParaRPr sz="1200" b="1" dirty="0">
              <a:solidFill>
                <a:srgbClr val="002060"/>
              </a:solidFill>
              <a:latin typeface="Raleway"/>
              <a:ea typeface="Raleway"/>
              <a:cs typeface="Raleway"/>
              <a:sym typeface="Raleway"/>
            </a:endParaRPr>
          </a:p>
        </p:txBody>
      </p:sp>
      <p:sp>
        <p:nvSpPr>
          <p:cNvPr id="200" name="Google Shape;200;p8"/>
          <p:cNvSpPr/>
          <p:nvPr/>
        </p:nvSpPr>
        <p:spPr>
          <a:xfrm>
            <a:off x="1100602" y="4929916"/>
            <a:ext cx="2279196"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100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a:t>
            </a:r>
            <a:endParaRPr sz="1000">
              <a:solidFill>
                <a:schemeClr val="tx1"/>
              </a:solidFill>
              <a:latin typeface="Montserrat Alternates SemiBold"/>
              <a:ea typeface="Montserrat Alternates SemiBold"/>
              <a:cs typeface="Montserrat Alternates SemiBold"/>
              <a:sym typeface="Montserrat Alternates SemiBold"/>
            </a:endParaRPr>
          </a:p>
        </p:txBody>
      </p:sp>
      <p:sp>
        <p:nvSpPr>
          <p:cNvPr id="201" name="Google Shape;201;p8"/>
          <p:cNvSpPr/>
          <p:nvPr/>
        </p:nvSpPr>
        <p:spPr>
          <a:xfrm>
            <a:off x="5684167" y="4371936"/>
            <a:ext cx="248535" cy="362658"/>
          </a:xfrm>
          <a:custGeom>
            <a:avLst/>
            <a:gdLst/>
            <a:ahLst/>
            <a:cxnLst/>
            <a:rect l="l" t="t" r="r" b="b"/>
            <a:pathLst>
              <a:path w="513" h="745" extrusionOk="0">
                <a:moveTo>
                  <a:pt x="280" y="519"/>
                </a:moveTo>
                <a:lnTo>
                  <a:pt x="280" y="466"/>
                </a:lnTo>
                <a:cubicBezTo>
                  <a:pt x="280" y="453"/>
                  <a:pt x="269" y="442"/>
                  <a:pt x="256" y="442"/>
                </a:cubicBezTo>
                <a:cubicBezTo>
                  <a:pt x="243" y="442"/>
                  <a:pt x="233" y="453"/>
                  <a:pt x="233" y="466"/>
                </a:cubicBezTo>
                <a:lnTo>
                  <a:pt x="233" y="519"/>
                </a:lnTo>
                <a:cubicBezTo>
                  <a:pt x="219" y="527"/>
                  <a:pt x="210" y="542"/>
                  <a:pt x="210" y="559"/>
                </a:cubicBezTo>
                <a:cubicBezTo>
                  <a:pt x="210" y="585"/>
                  <a:pt x="231" y="605"/>
                  <a:pt x="256" y="605"/>
                </a:cubicBezTo>
                <a:cubicBezTo>
                  <a:pt x="282" y="605"/>
                  <a:pt x="303" y="585"/>
                  <a:pt x="303" y="559"/>
                </a:cubicBezTo>
                <a:cubicBezTo>
                  <a:pt x="303" y="542"/>
                  <a:pt x="294" y="527"/>
                  <a:pt x="280" y="519"/>
                </a:cubicBezTo>
                <a:close/>
                <a:moveTo>
                  <a:pt x="466" y="675"/>
                </a:moveTo>
                <a:cubicBezTo>
                  <a:pt x="466" y="688"/>
                  <a:pt x="456" y="699"/>
                  <a:pt x="443" y="699"/>
                </a:cubicBezTo>
                <a:lnTo>
                  <a:pt x="70" y="699"/>
                </a:lnTo>
                <a:cubicBezTo>
                  <a:pt x="57" y="699"/>
                  <a:pt x="47" y="688"/>
                  <a:pt x="47" y="675"/>
                </a:cubicBezTo>
                <a:lnTo>
                  <a:pt x="47" y="396"/>
                </a:lnTo>
                <a:cubicBezTo>
                  <a:pt x="47" y="383"/>
                  <a:pt x="57" y="372"/>
                  <a:pt x="70" y="372"/>
                </a:cubicBezTo>
                <a:lnTo>
                  <a:pt x="443" y="372"/>
                </a:lnTo>
                <a:cubicBezTo>
                  <a:pt x="456" y="372"/>
                  <a:pt x="466" y="383"/>
                  <a:pt x="466" y="396"/>
                </a:cubicBezTo>
                <a:lnTo>
                  <a:pt x="466" y="675"/>
                </a:lnTo>
                <a:close/>
                <a:moveTo>
                  <a:pt x="117" y="186"/>
                </a:moveTo>
                <a:cubicBezTo>
                  <a:pt x="117" y="109"/>
                  <a:pt x="179" y="46"/>
                  <a:pt x="256" y="46"/>
                </a:cubicBezTo>
                <a:cubicBezTo>
                  <a:pt x="333" y="46"/>
                  <a:pt x="396" y="109"/>
                  <a:pt x="396" y="186"/>
                </a:cubicBezTo>
                <a:lnTo>
                  <a:pt x="396" y="326"/>
                </a:lnTo>
                <a:lnTo>
                  <a:pt x="117" y="326"/>
                </a:lnTo>
                <a:lnTo>
                  <a:pt x="117" y="186"/>
                </a:lnTo>
                <a:close/>
                <a:moveTo>
                  <a:pt x="443" y="326"/>
                </a:moveTo>
                <a:lnTo>
                  <a:pt x="443" y="186"/>
                </a:lnTo>
                <a:cubicBezTo>
                  <a:pt x="443" y="83"/>
                  <a:pt x="359" y="0"/>
                  <a:pt x="256" y="0"/>
                </a:cubicBezTo>
                <a:cubicBezTo>
                  <a:pt x="154" y="0"/>
                  <a:pt x="70" y="83"/>
                  <a:pt x="70" y="186"/>
                </a:cubicBezTo>
                <a:lnTo>
                  <a:pt x="70" y="326"/>
                </a:lnTo>
                <a:cubicBezTo>
                  <a:pt x="31" y="326"/>
                  <a:pt x="0" y="357"/>
                  <a:pt x="0" y="396"/>
                </a:cubicBezTo>
                <a:lnTo>
                  <a:pt x="0" y="675"/>
                </a:lnTo>
                <a:cubicBezTo>
                  <a:pt x="0" y="714"/>
                  <a:pt x="31" y="745"/>
                  <a:pt x="70" y="745"/>
                </a:cubicBezTo>
                <a:lnTo>
                  <a:pt x="443" y="745"/>
                </a:lnTo>
                <a:cubicBezTo>
                  <a:pt x="481" y="745"/>
                  <a:pt x="513" y="714"/>
                  <a:pt x="513" y="675"/>
                </a:cubicBezTo>
                <a:lnTo>
                  <a:pt x="513" y="396"/>
                </a:lnTo>
                <a:cubicBezTo>
                  <a:pt x="513" y="357"/>
                  <a:pt x="481" y="326"/>
                  <a:pt x="443" y="326"/>
                </a:cubicBezTo>
                <a:close/>
              </a:path>
            </a:pathLst>
          </a:custGeom>
          <a:solidFill>
            <a:srgbClr val="002060"/>
          </a:solidFill>
          <a:ln>
            <a:noFill/>
          </a:ln>
        </p:spPr>
        <p:txBody>
          <a:bodyPr spcFirstLastPara="1" wrap="square" lIns="146075" tIns="73025" rIns="146075" bIns="73025" anchor="t" anchorCtr="0">
            <a:noAutofit/>
          </a:bodyPr>
          <a:lstStyle/>
          <a:p>
            <a:pPr marL="0" marR="0" lvl="0" indent="0" algn="l" rtl="0">
              <a:spcBef>
                <a:spcPts val="0"/>
              </a:spcBef>
              <a:spcAft>
                <a:spcPts val="0"/>
              </a:spcAft>
              <a:buNone/>
            </a:pPr>
            <a:endParaRPr sz="2876">
              <a:solidFill>
                <a:schemeClr val="dk1"/>
              </a:solidFill>
              <a:latin typeface="Calibri"/>
              <a:ea typeface="Calibri"/>
              <a:cs typeface="Calibri"/>
              <a:sym typeface="Calibri"/>
            </a:endParaRPr>
          </a:p>
        </p:txBody>
      </p:sp>
      <p:sp>
        <p:nvSpPr>
          <p:cNvPr id="202" name="Google Shape;202;p8"/>
          <p:cNvSpPr/>
          <p:nvPr/>
        </p:nvSpPr>
        <p:spPr>
          <a:xfrm>
            <a:off x="2846875" y="4404905"/>
            <a:ext cx="423523" cy="329689"/>
          </a:xfrm>
          <a:custGeom>
            <a:avLst/>
            <a:gdLst/>
            <a:ahLst/>
            <a:cxnLst/>
            <a:rect l="l" t="t" r="r" b="b"/>
            <a:pathLst>
              <a:path w="873" h="682" extrusionOk="0">
                <a:moveTo>
                  <a:pt x="424" y="368"/>
                </a:moveTo>
                <a:cubicBezTo>
                  <a:pt x="424" y="423"/>
                  <a:pt x="378" y="468"/>
                  <a:pt x="321" y="468"/>
                </a:cubicBezTo>
                <a:cubicBezTo>
                  <a:pt x="264" y="468"/>
                  <a:pt x="218" y="423"/>
                  <a:pt x="218" y="368"/>
                </a:cubicBezTo>
                <a:cubicBezTo>
                  <a:pt x="218" y="312"/>
                  <a:pt x="264" y="267"/>
                  <a:pt x="321" y="267"/>
                </a:cubicBezTo>
                <a:cubicBezTo>
                  <a:pt x="378" y="267"/>
                  <a:pt x="424" y="312"/>
                  <a:pt x="424" y="368"/>
                </a:cubicBezTo>
                <a:close/>
                <a:moveTo>
                  <a:pt x="783" y="130"/>
                </a:moveTo>
                <a:cubicBezTo>
                  <a:pt x="783" y="153"/>
                  <a:pt x="764" y="172"/>
                  <a:pt x="741" y="172"/>
                </a:cubicBezTo>
                <a:cubicBezTo>
                  <a:pt x="717" y="172"/>
                  <a:pt x="698" y="153"/>
                  <a:pt x="698" y="130"/>
                </a:cubicBezTo>
                <a:cubicBezTo>
                  <a:pt x="698" y="107"/>
                  <a:pt x="717" y="88"/>
                  <a:pt x="741" y="88"/>
                </a:cubicBezTo>
                <a:cubicBezTo>
                  <a:pt x="764" y="88"/>
                  <a:pt x="783" y="107"/>
                  <a:pt x="783" y="130"/>
                </a:cubicBezTo>
                <a:close/>
                <a:moveTo>
                  <a:pt x="837" y="100"/>
                </a:moveTo>
                <a:lnTo>
                  <a:pt x="830" y="84"/>
                </a:lnTo>
                <a:cubicBezTo>
                  <a:pt x="830" y="84"/>
                  <a:pt x="846" y="49"/>
                  <a:pt x="844" y="48"/>
                </a:cubicBezTo>
                <a:lnTo>
                  <a:pt x="824" y="28"/>
                </a:lnTo>
                <a:cubicBezTo>
                  <a:pt x="822" y="26"/>
                  <a:pt x="787" y="42"/>
                  <a:pt x="787" y="42"/>
                </a:cubicBezTo>
                <a:lnTo>
                  <a:pt x="771" y="36"/>
                </a:lnTo>
                <a:cubicBezTo>
                  <a:pt x="771" y="36"/>
                  <a:pt x="757" y="0"/>
                  <a:pt x="755" y="0"/>
                </a:cubicBezTo>
                <a:lnTo>
                  <a:pt x="725" y="0"/>
                </a:lnTo>
                <a:cubicBezTo>
                  <a:pt x="723" y="0"/>
                  <a:pt x="710" y="36"/>
                  <a:pt x="710" y="36"/>
                </a:cubicBezTo>
                <a:lnTo>
                  <a:pt x="694" y="43"/>
                </a:lnTo>
                <a:cubicBezTo>
                  <a:pt x="694" y="43"/>
                  <a:pt x="658" y="27"/>
                  <a:pt x="657" y="29"/>
                </a:cubicBezTo>
                <a:lnTo>
                  <a:pt x="636" y="49"/>
                </a:lnTo>
                <a:cubicBezTo>
                  <a:pt x="635" y="50"/>
                  <a:pt x="651" y="85"/>
                  <a:pt x="651" y="85"/>
                </a:cubicBezTo>
                <a:lnTo>
                  <a:pt x="644" y="100"/>
                </a:lnTo>
                <a:cubicBezTo>
                  <a:pt x="644" y="100"/>
                  <a:pt x="608" y="114"/>
                  <a:pt x="608" y="116"/>
                </a:cubicBezTo>
                <a:lnTo>
                  <a:pt x="608" y="145"/>
                </a:lnTo>
                <a:cubicBezTo>
                  <a:pt x="608" y="147"/>
                  <a:pt x="645" y="160"/>
                  <a:pt x="645" y="160"/>
                </a:cubicBezTo>
                <a:lnTo>
                  <a:pt x="651" y="176"/>
                </a:lnTo>
                <a:cubicBezTo>
                  <a:pt x="651" y="176"/>
                  <a:pt x="636" y="211"/>
                  <a:pt x="637" y="212"/>
                </a:cubicBezTo>
                <a:lnTo>
                  <a:pt x="658" y="232"/>
                </a:lnTo>
                <a:cubicBezTo>
                  <a:pt x="659" y="234"/>
                  <a:pt x="694" y="218"/>
                  <a:pt x="694" y="218"/>
                </a:cubicBezTo>
                <a:lnTo>
                  <a:pt x="710" y="224"/>
                </a:lnTo>
                <a:cubicBezTo>
                  <a:pt x="710" y="224"/>
                  <a:pt x="725" y="260"/>
                  <a:pt x="727" y="260"/>
                </a:cubicBezTo>
                <a:lnTo>
                  <a:pt x="756" y="260"/>
                </a:lnTo>
                <a:cubicBezTo>
                  <a:pt x="758" y="260"/>
                  <a:pt x="771" y="224"/>
                  <a:pt x="771" y="224"/>
                </a:cubicBezTo>
                <a:lnTo>
                  <a:pt x="787" y="218"/>
                </a:lnTo>
                <a:cubicBezTo>
                  <a:pt x="787" y="218"/>
                  <a:pt x="823" y="233"/>
                  <a:pt x="824" y="231"/>
                </a:cubicBezTo>
                <a:lnTo>
                  <a:pt x="845" y="211"/>
                </a:lnTo>
                <a:cubicBezTo>
                  <a:pt x="846" y="210"/>
                  <a:pt x="830" y="175"/>
                  <a:pt x="830" y="175"/>
                </a:cubicBezTo>
                <a:lnTo>
                  <a:pt x="837" y="160"/>
                </a:lnTo>
                <a:cubicBezTo>
                  <a:pt x="837" y="160"/>
                  <a:pt x="873" y="146"/>
                  <a:pt x="873" y="144"/>
                </a:cubicBezTo>
                <a:lnTo>
                  <a:pt x="873" y="115"/>
                </a:lnTo>
                <a:cubicBezTo>
                  <a:pt x="873" y="113"/>
                  <a:pt x="837" y="100"/>
                  <a:pt x="837" y="100"/>
                </a:cubicBezTo>
                <a:close/>
                <a:moveTo>
                  <a:pt x="554" y="295"/>
                </a:moveTo>
                <a:lnTo>
                  <a:pt x="538" y="257"/>
                </a:lnTo>
                <a:cubicBezTo>
                  <a:pt x="538" y="257"/>
                  <a:pt x="576" y="172"/>
                  <a:pt x="572" y="168"/>
                </a:cubicBezTo>
                <a:lnTo>
                  <a:pt x="522" y="120"/>
                </a:lnTo>
                <a:cubicBezTo>
                  <a:pt x="519" y="116"/>
                  <a:pt x="434" y="155"/>
                  <a:pt x="434" y="155"/>
                </a:cubicBezTo>
                <a:lnTo>
                  <a:pt x="394" y="139"/>
                </a:lnTo>
                <a:cubicBezTo>
                  <a:pt x="394" y="139"/>
                  <a:pt x="360" y="53"/>
                  <a:pt x="355" y="53"/>
                </a:cubicBezTo>
                <a:lnTo>
                  <a:pt x="284" y="53"/>
                </a:lnTo>
                <a:cubicBezTo>
                  <a:pt x="280" y="53"/>
                  <a:pt x="247" y="140"/>
                  <a:pt x="247" y="140"/>
                </a:cubicBezTo>
                <a:lnTo>
                  <a:pt x="208" y="155"/>
                </a:lnTo>
                <a:cubicBezTo>
                  <a:pt x="208" y="155"/>
                  <a:pt x="121" y="118"/>
                  <a:pt x="118" y="122"/>
                </a:cubicBezTo>
                <a:lnTo>
                  <a:pt x="68" y="171"/>
                </a:lnTo>
                <a:cubicBezTo>
                  <a:pt x="65" y="174"/>
                  <a:pt x="104" y="257"/>
                  <a:pt x="104" y="257"/>
                </a:cubicBezTo>
                <a:lnTo>
                  <a:pt x="88" y="296"/>
                </a:lnTo>
                <a:cubicBezTo>
                  <a:pt x="88" y="296"/>
                  <a:pt x="0" y="330"/>
                  <a:pt x="0" y="334"/>
                </a:cubicBezTo>
                <a:lnTo>
                  <a:pt x="0" y="404"/>
                </a:lnTo>
                <a:cubicBezTo>
                  <a:pt x="0" y="408"/>
                  <a:pt x="88" y="440"/>
                  <a:pt x="88" y="440"/>
                </a:cubicBezTo>
                <a:lnTo>
                  <a:pt x="104" y="478"/>
                </a:lnTo>
                <a:cubicBezTo>
                  <a:pt x="104" y="478"/>
                  <a:pt x="67" y="563"/>
                  <a:pt x="70" y="567"/>
                </a:cubicBezTo>
                <a:lnTo>
                  <a:pt x="120" y="616"/>
                </a:lnTo>
                <a:cubicBezTo>
                  <a:pt x="123" y="619"/>
                  <a:pt x="209" y="580"/>
                  <a:pt x="209" y="580"/>
                </a:cubicBezTo>
                <a:lnTo>
                  <a:pt x="248" y="596"/>
                </a:lnTo>
                <a:cubicBezTo>
                  <a:pt x="248" y="596"/>
                  <a:pt x="283" y="682"/>
                  <a:pt x="287" y="682"/>
                </a:cubicBezTo>
                <a:lnTo>
                  <a:pt x="358" y="682"/>
                </a:lnTo>
                <a:cubicBezTo>
                  <a:pt x="363" y="682"/>
                  <a:pt x="395" y="596"/>
                  <a:pt x="395" y="596"/>
                </a:cubicBezTo>
                <a:lnTo>
                  <a:pt x="434" y="580"/>
                </a:lnTo>
                <a:cubicBezTo>
                  <a:pt x="434" y="580"/>
                  <a:pt x="521" y="617"/>
                  <a:pt x="524" y="613"/>
                </a:cubicBezTo>
                <a:lnTo>
                  <a:pt x="574" y="565"/>
                </a:lnTo>
                <a:cubicBezTo>
                  <a:pt x="578" y="561"/>
                  <a:pt x="538" y="478"/>
                  <a:pt x="538" y="478"/>
                </a:cubicBezTo>
                <a:lnTo>
                  <a:pt x="554" y="439"/>
                </a:lnTo>
                <a:cubicBezTo>
                  <a:pt x="554" y="439"/>
                  <a:pt x="642" y="405"/>
                  <a:pt x="642" y="401"/>
                </a:cubicBezTo>
                <a:lnTo>
                  <a:pt x="642" y="332"/>
                </a:lnTo>
                <a:cubicBezTo>
                  <a:pt x="643" y="327"/>
                  <a:pt x="554" y="295"/>
                  <a:pt x="554" y="295"/>
                </a:cubicBezTo>
                <a:close/>
              </a:path>
            </a:pathLst>
          </a:custGeom>
          <a:solidFill>
            <a:srgbClr val="002060"/>
          </a:solidFill>
          <a:ln>
            <a:noFill/>
          </a:ln>
        </p:spPr>
        <p:txBody>
          <a:bodyPr spcFirstLastPara="1" wrap="square" lIns="146075" tIns="73025" rIns="146075" bIns="73025" anchor="t" anchorCtr="0">
            <a:noAutofit/>
          </a:bodyPr>
          <a:lstStyle/>
          <a:p>
            <a:pPr marL="0" marR="0" lvl="0" indent="0" algn="l" rtl="0">
              <a:spcBef>
                <a:spcPts val="0"/>
              </a:spcBef>
              <a:spcAft>
                <a:spcPts val="0"/>
              </a:spcAft>
              <a:buNone/>
            </a:pPr>
            <a:endParaRPr sz="2876">
              <a:solidFill>
                <a:schemeClr val="dk1"/>
              </a:solidFill>
              <a:latin typeface="Calibri"/>
              <a:ea typeface="Calibri"/>
              <a:cs typeface="Calibri"/>
              <a:sym typeface="Calibri"/>
            </a:endParaRPr>
          </a:p>
        </p:txBody>
      </p:sp>
      <p:sp>
        <p:nvSpPr>
          <p:cNvPr id="203" name="Google Shape;203;p8"/>
          <p:cNvSpPr txBox="1"/>
          <p:nvPr/>
        </p:nvSpPr>
        <p:spPr>
          <a:xfrm>
            <a:off x="4034021" y="4395055"/>
            <a:ext cx="14484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1200" b="1" dirty="0">
                <a:solidFill>
                  <a:srgbClr val="002060"/>
                </a:solidFill>
                <a:latin typeface="Raleway"/>
                <a:ea typeface="Raleway"/>
                <a:cs typeface="Raleway"/>
                <a:sym typeface="Raleway"/>
              </a:rPr>
              <a:t>Company SAMPLE TITLE</a:t>
            </a:r>
            <a:endParaRPr sz="1200" b="1" dirty="0">
              <a:solidFill>
                <a:srgbClr val="002060"/>
              </a:solidFill>
              <a:latin typeface="Raleway"/>
              <a:ea typeface="Raleway"/>
              <a:cs typeface="Raleway"/>
              <a:sym typeface="Raleway"/>
            </a:endParaRPr>
          </a:p>
        </p:txBody>
      </p:sp>
      <p:sp>
        <p:nvSpPr>
          <p:cNvPr id="204" name="Google Shape;204;p8"/>
          <p:cNvSpPr/>
          <p:nvPr/>
        </p:nvSpPr>
        <p:spPr>
          <a:xfrm>
            <a:off x="4034022" y="4929916"/>
            <a:ext cx="2279196"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100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a:t>
            </a:r>
            <a:endParaRPr sz="1000">
              <a:solidFill>
                <a:schemeClr val="tx1"/>
              </a:solidFill>
              <a:latin typeface="Montserrat Alternates SemiBold"/>
              <a:ea typeface="Montserrat Alternates SemiBold"/>
              <a:cs typeface="Montserrat Alternates SemiBold"/>
              <a:sym typeface="Montserrat Alternates SemiBold"/>
            </a:endParaRPr>
          </a:p>
        </p:txBody>
      </p:sp>
      <p:sp>
        <p:nvSpPr>
          <p:cNvPr id="205" name="Google Shape;205;p8"/>
          <p:cNvSpPr>
            <a:spLocks noGrp="1"/>
          </p:cNvSpPr>
          <p:nvPr>
            <p:ph type="pic" idx="2"/>
          </p:nvPr>
        </p:nvSpPr>
        <p:spPr>
          <a:xfrm>
            <a:off x="7373257" y="0"/>
            <a:ext cx="4818743" cy="6858000"/>
          </a:xfrm>
          <a:prstGeom prst="rect">
            <a:avLst/>
          </a:prstGeom>
          <a:noFill/>
          <a:ln>
            <a:noFill/>
          </a:ln>
        </p:spPr>
        <p:txBody>
          <a:bodyPr/>
          <a:lstStyle/>
          <a:p>
            <a:endParaRPr lang="en-I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9"/>
          <p:cNvSpPr/>
          <p:nvPr/>
        </p:nvSpPr>
        <p:spPr>
          <a:xfrm>
            <a:off x="478971" y="228599"/>
            <a:ext cx="4860916" cy="1464733"/>
          </a:xfrm>
          <a:prstGeom prst="rect">
            <a:avLst/>
          </a:prstGeom>
          <a:solidFill>
            <a:schemeClr val="lt1"/>
          </a:solidFill>
          <a:ln>
            <a:noFill/>
          </a:ln>
          <a:effectLst>
            <a:outerShdw blurRad="190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9"/>
          <p:cNvSpPr/>
          <p:nvPr/>
        </p:nvSpPr>
        <p:spPr>
          <a:xfrm>
            <a:off x="6052457" y="1789562"/>
            <a:ext cx="2173677" cy="674706"/>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9"/>
          <p:cNvSpPr/>
          <p:nvPr/>
        </p:nvSpPr>
        <p:spPr>
          <a:xfrm>
            <a:off x="719832" y="464821"/>
            <a:ext cx="4228164"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3200" dirty="0">
                <a:solidFill>
                  <a:srgbClr val="002060"/>
                </a:solidFill>
                <a:latin typeface="Georgia" panose="02040502050405020303" pitchFamily="18" charset="0"/>
                <a:ea typeface="Raleway"/>
                <a:cs typeface="Raleway"/>
                <a:sym typeface="Raleway"/>
              </a:rPr>
              <a:t>Professional firm with Personal Attention</a:t>
            </a:r>
            <a:endParaRPr sz="3200" dirty="0">
              <a:solidFill>
                <a:srgbClr val="002060"/>
              </a:solidFill>
              <a:latin typeface="Georgia" panose="02040502050405020303" pitchFamily="18" charset="0"/>
              <a:ea typeface="Raleway"/>
              <a:cs typeface="Raleway"/>
              <a:sym typeface="Raleway"/>
            </a:endParaRPr>
          </a:p>
        </p:txBody>
      </p:sp>
      <p:sp>
        <p:nvSpPr>
          <p:cNvPr id="213" name="Google Shape;213;p9"/>
          <p:cNvSpPr/>
          <p:nvPr/>
        </p:nvSpPr>
        <p:spPr>
          <a:xfrm>
            <a:off x="6777716" y="2481941"/>
            <a:ext cx="4557939" cy="17081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d-ID" sz="1000">
                <a:solidFill>
                  <a:srgbClr val="171616"/>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 Tincidunt Eget Ante Tincidunt, Eros In Auctor Fringilla Praesent At Diam. Lorem Ipsum Dolor Sit Amet, Lacus Nulla Ac Netus Nibh Aliquet, Lorem Ipsum Dolor Sitlorem Ipsum Dolor Sit Amet, Lacus Nulla Ac Netus Nibh Aliquet, Porttitor Ligula Justo</a:t>
            </a:r>
            <a:endParaRPr sz="1000">
              <a:solidFill>
                <a:srgbClr val="171616"/>
              </a:solidFill>
              <a:latin typeface="Montserrat Alternates SemiBold"/>
              <a:ea typeface="Montserrat Alternates SemiBold"/>
              <a:cs typeface="Montserrat Alternates SemiBold"/>
              <a:sym typeface="Montserrat Alternates SemiBold"/>
            </a:endParaRPr>
          </a:p>
        </p:txBody>
      </p:sp>
      <p:sp>
        <p:nvSpPr>
          <p:cNvPr id="214" name="Google Shape;214;p9"/>
          <p:cNvSpPr txBox="1"/>
          <p:nvPr/>
        </p:nvSpPr>
        <p:spPr>
          <a:xfrm>
            <a:off x="6777717" y="1888692"/>
            <a:ext cx="14484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1200" b="1" dirty="0">
                <a:solidFill>
                  <a:schemeClr val="lt1"/>
                </a:solidFill>
                <a:latin typeface="Raleway"/>
                <a:ea typeface="Raleway"/>
                <a:cs typeface="Raleway"/>
                <a:sym typeface="Raleway"/>
              </a:rPr>
              <a:t>Company SAMPLE TITLE</a:t>
            </a:r>
            <a:endParaRPr sz="1200" b="1" dirty="0">
              <a:solidFill>
                <a:schemeClr val="lt1"/>
              </a:solidFill>
              <a:latin typeface="Raleway"/>
              <a:ea typeface="Raleway"/>
              <a:cs typeface="Raleway"/>
              <a:sym typeface="Raleway"/>
            </a:endParaRPr>
          </a:p>
        </p:txBody>
      </p:sp>
      <p:sp>
        <p:nvSpPr>
          <p:cNvPr id="215" name="Google Shape;215;p9"/>
          <p:cNvSpPr/>
          <p:nvPr/>
        </p:nvSpPr>
        <p:spPr>
          <a:xfrm>
            <a:off x="6381321" y="4600189"/>
            <a:ext cx="39639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3200" b="1">
                <a:solidFill>
                  <a:srgbClr val="002060"/>
                </a:solidFill>
                <a:latin typeface="Raleway"/>
                <a:ea typeface="Raleway"/>
                <a:cs typeface="Raleway"/>
                <a:sym typeface="Raleway"/>
              </a:rPr>
              <a:t>1</a:t>
            </a:r>
            <a:endParaRPr sz="3200" b="1">
              <a:solidFill>
                <a:srgbClr val="002060"/>
              </a:solidFill>
              <a:latin typeface="Raleway"/>
              <a:ea typeface="Raleway"/>
              <a:cs typeface="Raleway"/>
              <a:sym typeface="Raleway"/>
            </a:endParaRPr>
          </a:p>
        </p:txBody>
      </p:sp>
      <p:sp>
        <p:nvSpPr>
          <p:cNvPr id="216" name="Google Shape;216;p9"/>
          <p:cNvSpPr/>
          <p:nvPr/>
        </p:nvSpPr>
        <p:spPr>
          <a:xfrm>
            <a:off x="6951887" y="4500161"/>
            <a:ext cx="3353255" cy="7848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d-ID" sz="1000" dirty="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a:t>
            </a:r>
            <a:endParaRPr sz="1000" dirty="0">
              <a:solidFill>
                <a:schemeClr val="tx1"/>
              </a:solidFill>
              <a:latin typeface="Montserrat Alternates SemiBold"/>
              <a:ea typeface="Montserrat Alternates SemiBold"/>
              <a:cs typeface="Montserrat Alternates SemiBold"/>
              <a:sym typeface="Montserrat Alternates SemiBold"/>
            </a:endParaRPr>
          </a:p>
        </p:txBody>
      </p:sp>
      <p:sp>
        <p:nvSpPr>
          <p:cNvPr id="217" name="Google Shape;217;p9"/>
          <p:cNvSpPr/>
          <p:nvPr/>
        </p:nvSpPr>
        <p:spPr>
          <a:xfrm>
            <a:off x="6381321" y="5402692"/>
            <a:ext cx="39639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3200" b="1" dirty="0">
                <a:solidFill>
                  <a:srgbClr val="002060"/>
                </a:solidFill>
                <a:latin typeface="Raleway"/>
                <a:ea typeface="Raleway"/>
                <a:cs typeface="Raleway"/>
                <a:sym typeface="Raleway"/>
              </a:rPr>
              <a:t>2</a:t>
            </a:r>
            <a:endParaRPr sz="3200" b="1" dirty="0">
              <a:solidFill>
                <a:srgbClr val="002060"/>
              </a:solidFill>
              <a:latin typeface="Raleway"/>
              <a:ea typeface="Raleway"/>
              <a:cs typeface="Raleway"/>
              <a:sym typeface="Raleway"/>
            </a:endParaRPr>
          </a:p>
        </p:txBody>
      </p:sp>
      <p:sp>
        <p:nvSpPr>
          <p:cNvPr id="218" name="Google Shape;218;p9"/>
          <p:cNvSpPr/>
          <p:nvPr/>
        </p:nvSpPr>
        <p:spPr>
          <a:xfrm>
            <a:off x="6951887" y="5302664"/>
            <a:ext cx="3353255" cy="7848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d-ID" sz="100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a:t>
            </a:r>
            <a:endParaRPr sz="1000">
              <a:solidFill>
                <a:schemeClr val="tx1"/>
              </a:solidFill>
              <a:latin typeface="Montserrat Alternates SemiBold"/>
              <a:ea typeface="Montserrat Alternates SemiBold"/>
              <a:cs typeface="Montserrat Alternates SemiBold"/>
              <a:sym typeface="Montserrat Alternates SemiBold"/>
            </a:endParaRPr>
          </a:p>
        </p:txBody>
      </p:sp>
      <p:sp>
        <p:nvSpPr>
          <p:cNvPr id="219" name="Google Shape;219;p9"/>
          <p:cNvSpPr>
            <a:spLocks noGrp="1"/>
          </p:cNvSpPr>
          <p:nvPr>
            <p:ph type="pic" idx="2"/>
          </p:nvPr>
        </p:nvSpPr>
        <p:spPr>
          <a:xfrm>
            <a:off x="478971" y="1789562"/>
            <a:ext cx="5573486" cy="4839839"/>
          </a:xfrm>
          <a:prstGeom prst="rect">
            <a:avLst/>
          </a:prstGeom>
          <a:noFill/>
          <a:ln>
            <a:noFill/>
          </a:ln>
        </p:spPr>
        <p:txBody>
          <a:bodyPr/>
          <a:lstStyle/>
          <a:p>
            <a:endParaRPr lang="en-I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0"/>
          <p:cNvSpPr txBox="1"/>
          <p:nvPr/>
        </p:nvSpPr>
        <p:spPr>
          <a:xfrm>
            <a:off x="3544888" y="278383"/>
            <a:ext cx="510222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3600" b="1" dirty="0">
                <a:solidFill>
                  <a:srgbClr val="002060"/>
                </a:solidFill>
                <a:latin typeface="Georgia" panose="02040502050405020303" pitchFamily="18" charset="0"/>
                <a:ea typeface="Raleway ExtraBold"/>
                <a:cs typeface="Raleway ExtraBold"/>
                <a:sym typeface="Raleway ExtraBold"/>
              </a:rPr>
              <a:t>START YOUR </a:t>
            </a:r>
            <a:r>
              <a:rPr lang="id-ID" sz="3600" dirty="0">
                <a:solidFill>
                  <a:srgbClr val="002060"/>
                </a:solidFill>
                <a:latin typeface="Georgia" panose="02040502050405020303" pitchFamily="18" charset="0"/>
                <a:ea typeface="Raleway"/>
                <a:cs typeface="Raleway"/>
                <a:sym typeface="Raleway"/>
              </a:rPr>
              <a:t>BUSINESS WITH US</a:t>
            </a:r>
            <a:endParaRPr sz="3600" dirty="0">
              <a:solidFill>
                <a:srgbClr val="002060"/>
              </a:solidFill>
              <a:latin typeface="Georgia" panose="02040502050405020303" pitchFamily="18" charset="0"/>
              <a:ea typeface="Raleway"/>
              <a:cs typeface="Raleway"/>
              <a:sym typeface="Raleway"/>
            </a:endParaRPr>
          </a:p>
        </p:txBody>
      </p:sp>
      <p:sp>
        <p:nvSpPr>
          <p:cNvPr id="225" name="Google Shape;225;p10"/>
          <p:cNvSpPr/>
          <p:nvPr/>
        </p:nvSpPr>
        <p:spPr>
          <a:xfrm>
            <a:off x="2547258" y="1601822"/>
            <a:ext cx="7097484"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id-ID" sz="100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a:t>
            </a:r>
            <a:endParaRPr sz="1000">
              <a:solidFill>
                <a:schemeClr val="tx1"/>
              </a:solidFill>
              <a:latin typeface="Montserrat Alternates SemiBold"/>
              <a:ea typeface="Montserrat Alternates SemiBold"/>
              <a:cs typeface="Montserrat Alternates SemiBold"/>
              <a:sym typeface="Montserrat Alternates SemiBold"/>
            </a:endParaRPr>
          </a:p>
        </p:txBody>
      </p:sp>
      <p:sp>
        <p:nvSpPr>
          <p:cNvPr id="226" name="Google Shape;226;p10"/>
          <p:cNvSpPr/>
          <p:nvPr/>
        </p:nvSpPr>
        <p:spPr>
          <a:xfrm>
            <a:off x="160342" y="2467870"/>
            <a:ext cx="3384546" cy="4237730"/>
          </a:xfrm>
          <a:prstGeom prst="rect">
            <a:avLst/>
          </a:prstGeom>
          <a:solidFill>
            <a:schemeClr val="lt1"/>
          </a:solidFill>
          <a:ln>
            <a:noFill/>
          </a:ln>
          <a:effectLst>
            <a:outerShdw blurRad="190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7" name="Google Shape;227;p10"/>
          <p:cNvSpPr/>
          <p:nvPr/>
        </p:nvSpPr>
        <p:spPr>
          <a:xfrm>
            <a:off x="464916" y="3479259"/>
            <a:ext cx="2583084" cy="309311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d-ID" sz="1000" dirty="0">
                <a:solidFill>
                  <a:schemeClr val="tx1"/>
                </a:solidFill>
                <a:latin typeface="Montserrat Alternates SemiBold"/>
                <a:ea typeface="Montserrat Alternates SemiBold"/>
                <a:cs typeface="Montserrat Alternates SemiBold"/>
                <a:sym typeface="Montserrat Alternates SemiBold"/>
              </a:rPr>
              <a:t>Lorem Ipsum Dolor Sit Amet, Lacus Nulla Ac Netus Nibh Aliquet, Porttitor Ligula Justo Libero Vivamus Porttitor Dolor, Conubia Mollit. Sapien Nam Suspendisse, Tincidunt Eget Ante Tincidunt, Eros In Auctor Fringilla Praesent At Diam. Lorem Ipsum Dolor Sit Amet, Lacus Nulla Ac Netus Nibh Aliquet, Lorem Ipsum Dolor Sitlorem Ipsum Dolor Sit Amet, Lacus Nulla Ac Netus Nibh Aliquet, Porttitor Ligula Justo</a:t>
            </a:r>
            <a:endParaRPr dirty="0">
              <a:solidFill>
                <a:schemeClr val="tx1"/>
              </a:solidFill>
            </a:endParaRPr>
          </a:p>
        </p:txBody>
      </p:sp>
      <p:sp>
        <p:nvSpPr>
          <p:cNvPr id="228" name="Google Shape;228;p10"/>
          <p:cNvSpPr txBox="1"/>
          <p:nvPr/>
        </p:nvSpPr>
        <p:spPr>
          <a:xfrm>
            <a:off x="464916" y="2859120"/>
            <a:ext cx="14484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1200" b="1" dirty="0">
                <a:solidFill>
                  <a:srgbClr val="002060"/>
                </a:solidFill>
                <a:latin typeface="Raleway"/>
                <a:ea typeface="Raleway"/>
                <a:cs typeface="Raleway"/>
                <a:sym typeface="Raleway"/>
              </a:rPr>
              <a:t>Company SAMPLE TITLE</a:t>
            </a:r>
            <a:endParaRPr sz="1200" b="1" dirty="0">
              <a:solidFill>
                <a:srgbClr val="002060"/>
              </a:solidFill>
              <a:latin typeface="Raleway"/>
              <a:ea typeface="Raleway"/>
              <a:cs typeface="Raleway"/>
              <a:sym typeface="Raleway"/>
            </a:endParaRPr>
          </a:p>
        </p:txBody>
      </p:sp>
      <p:sp>
        <p:nvSpPr>
          <p:cNvPr id="229" name="Google Shape;229;p10"/>
          <p:cNvSpPr>
            <a:spLocks noGrp="1"/>
          </p:cNvSpPr>
          <p:nvPr>
            <p:ph type="pic" idx="2"/>
          </p:nvPr>
        </p:nvSpPr>
        <p:spPr>
          <a:xfrm>
            <a:off x="3849462" y="2307771"/>
            <a:ext cx="8182196" cy="4397829"/>
          </a:xfrm>
          <a:prstGeom prst="rect">
            <a:avLst/>
          </a:prstGeom>
          <a:noFill/>
          <a:ln>
            <a:noFill/>
          </a:ln>
        </p:spPr>
        <p:txBody>
          <a:bodyPr/>
          <a:lstStyle/>
          <a:p>
            <a:endParaRPr lang="en-IN"/>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3500</Words>
  <Application>Microsoft Office PowerPoint</Application>
  <PresentationFormat>Widescreen</PresentationFormat>
  <Paragraphs>199</Paragraphs>
  <Slides>35</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Raleway</vt:lpstr>
      <vt:lpstr>Raleway ExtraBold</vt:lpstr>
      <vt:lpstr>Calibri</vt:lpstr>
      <vt:lpstr>Arial</vt:lpstr>
      <vt:lpstr>Montserrat Alternates SemiBold</vt:lpstr>
      <vt:lpstr>Montserrat Medium</vt:lpstr>
      <vt:lpstr>Georgia</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rahmadfathurizqi@gmail.com</dc:creator>
  <cp:lastModifiedBy>Kuljeet Heer</cp:lastModifiedBy>
  <cp:revision>3</cp:revision>
  <dcterms:created xsi:type="dcterms:W3CDTF">2019-09-17T06:41:09Z</dcterms:created>
  <dcterms:modified xsi:type="dcterms:W3CDTF">2023-10-14T03:40:39Z</dcterms:modified>
</cp:coreProperties>
</file>