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1" r:id="rId4"/>
    <p:sldMasterId id="2147483682" r:id="rId5"/>
    <p:sldMasterId id="214748368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y="5143500" cx="9144000"/>
  <p:notesSz cx="6858000" cy="9144000"/>
  <p:embeddedFontLst>
    <p:embeddedFont>
      <p:font typeface="Bell M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ellMT-boldItalic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font" Target="fonts/BellMT-regular.fntdata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font" Target="fonts/BellMT-italic.fntdata"/><Relationship Id="rId6" Type="http://schemas.openxmlformats.org/officeDocument/2006/relationships/slideMaster" Target="slideMasters/slideMaster3.xml"/><Relationship Id="rId18" Type="http://schemas.openxmlformats.org/officeDocument/2006/relationships/font" Target="fonts/BellMT-bold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d092d38eee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1d092d38eee_2_7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d092d38eee_2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1d092d38eee_2_16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d092d38eee_2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1d092d38eee_2_18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d092d38eee_2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g1d092d38eee_2_19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1d092d38eee_2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g1d092d38eee_2_20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d092d38eee_2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g1d092d38eee_2_20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d092d38eee_2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g1d092d38eee_2_2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d092d38eee_2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g1d092d38eee_2_24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1d092d38eee_2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g1d092d38eee_2_25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3" name="Google Shape;63;p1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0" name="Google Shape;90;p19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3" name="Google Shape;133;p2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27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38" name="Google Shape;138;p2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9" name="Google Shape;139;p2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0" name="Google Shape;140;p2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3" name="Google Shape;143;p28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4" name="Google Shape;144;p2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5" name="Google Shape;145;p2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6" name="Google Shape;146;p2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9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9" name="Google Shape;149;p29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0" name="Google Shape;150;p2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1" name="Google Shape;151;p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2" name="Google Shape;152;p2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5" name="Google Shape;155;p30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6" name="Google Shape;156;p30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7" name="Google Shape;157;p3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8" name="Google Shape;158;p3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9" name="Google Shape;159;p3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2" name="Google Shape;162;p31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63" name="Google Shape;163;p31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4" name="Google Shape;164;p31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65" name="Google Shape;165;p31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6" name="Google Shape;166;p3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7" name="Google Shape;167;p3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8" name="Google Shape;168;p3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1" name="Google Shape;171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2" name="Google Shape;172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3" name="Google Shape;173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77" name="Google Shape;177;p33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78" name="Google Shape;178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9" name="Google Shape;179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0" name="Google Shape;180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3" name="Google Shape;183;p34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84" name="Google Shape;184;p34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85" name="Google Shape;185;p3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6" name="Google Shape;186;p3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7" name="Google Shape;187;p3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0" name="Google Shape;190;p35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1" name="Google Shape;191;p3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2" name="Google Shape;192;p3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3" name="Google Shape;193;p3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6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6" name="Google Shape;196;p36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7" name="Google Shape;197;p3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8" name="Google Shape;198;p3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9" name="Google Shape;199;p3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Google Shape;130;p2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10966"/>
            </a:gs>
            <a:gs pos="97000">
              <a:srgbClr val="510554"/>
            </a:gs>
            <a:gs pos="100000">
              <a:srgbClr val="51055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/>
          <p:nvPr/>
        </p:nvSpPr>
        <p:spPr>
          <a:xfrm>
            <a:off x="159582" y="1102335"/>
            <a:ext cx="2618490" cy="3487469"/>
          </a:xfrm>
          <a:prstGeom prst="roundRect">
            <a:avLst>
              <a:gd fmla="val 14663" name="adj"/>
            </a:avLst>
          </a:prstGeom>
          <a:noFill/>
          <a:ln cap="flat" cmpd="sng" w="38100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7"/>
          <p:cNvSpPr/>
          <p:nvPr/>
        </p:nvSpPr>
        <p:spPr>
          <a:xfrm>
            <a:off x="2181552" y="-480060"/>
            <a:ext cx="960120" cy="960120"/>
          </a:xfrm>
          <a:prstGeom prst="arc">
            <a:avLst>
              <a:gd fmla="val 153531" name="adj1"/>
              <a:gd fmla="val 10800000" name="adj2"/>
            </a:avLst>
          </a:prstGeom>
          <a:noFill/>
          <a:ln cap="flat" cmpd="sng" w="28575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37"/>
          <p:cNvSpPr/>
          <p:nvPr/>
        </p:nvSpPr>
        <p:spPr>
          <a:xfrm>
            <a:off x="3254117" y="4594860"/>
            <a:ext cx="548640" cy="548640"/>
          </a:xfrm>
          <a:prstGeom prst="chord">
            <a:avLst>
              <a:gd fmla="val 28917" name="adj1"/>
              <a:gd fmla="val 10798684" name="adj2"/>
            </a:avLst>
          </a:prstGeom>
          <a:gradFill>
            <a:gsLst>
              <a:gs pos="0">
                <a:srgbClr val="B80D7D"/>
              </a:gs>
              <a:gs pos="95000">
                <a:srgbClr val="43014B"/>
              </a:gs>
              <a:gs pos="100000">
                <a:srgbClr val="43014B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7"/>
          <p:cNvSpPr/>
          <p:nvPr/>
        </p:nvSpPr>
        <p:spPr>
          <a:xfrm>
            <a:off x="6722617" y="4526280"/>
            <a:ext cx="1234440" cy="1234440"/>
          </a:xfrm>
          <a:prstGeom prst="chord">
            <a:avLst>
              <a:gd fmla="val 10439650" name="adj1"/>
              <a:gd fmla="val 219013" name="adj2"/>
            </a:avLst>
          </a:prstGeom>
          <a:gradFill>
            <a:gsLst>
              <a:gs pos="0">
                <a:srgbClr val="79077F"/>
              </a:gs>
              <a:gs pos="22000">
                <a:srgbClr val="79077F"/>
              </a:gs>
              <a:gs pos="95000">
                <a:srgbClr val="4E0451"/>
              </a:gs>
              <a:gs pos="100000">
                <a:srgbClr val="4E0451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7"/>
          <p:cNvSpPr/>
          <p:nvPr/>
        </p:nvSpPr>
        <p:spPr>
          <a:xfrm>
            <a:off x="8595360" y="-274320"/>
            <a:ext cx="548640" cy="548640"/>
          </a:xfrm>
          <a:prstGeom prst="chord">
            <a:avLst>
              <a:gd fmla="val 28917" name="adj1"/>
              <a:gd fmla="val 10798684" name="adj2"/>
            </a:avLst>
          </a:prstGeom>
          <a:gradFill>
            <a:gsLst>
              <a:gs pos="0">
                <a:srgbClr val="B80D7D"/>
              </a:gs>
              <a:gs pos="95000">
                <a:srgbClr val="43014B"/>
              </a:gs>
              <a:gs pos="100000">
                <a:srgbClr val="43014B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7"/>
          <p:cNvSpPr/>
          <p:nvPr/>
        </p:nvSpPr>
        <p:spPr>
          <a:xfrm>
            <a:off x="8595360" y="2391161"/>
            <a:ext cx="548640" cy="548640"/>
          </a:xfrm>
          <a:prstGeom prst="chord">
            <a:avLst>
              <a:gd fmla="val 28917" name="adj1"/>
              <a:gd fmla="val 20602566" name="adj2"/>
            </a:avLst>
          </a:prstGeom>
          <a:gradFill>
            <a:gsLst>
              <a:gs pos="0">
                <a:srgbClr val="B80D7D"/>
              </a:gs>
              <a:gs pos="79000">
                <a:srgbClr val="43014B"/>
              </a:gs>
              <a:gs pos="100000">
                <a:srgbClr val="43014B"/>
              </a:gs>
            </a:gsLst>
            <a:lin ang="108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37"/>
          <p:cNvSpPr txBox="1"/>
          <p:nvPr/>
        </p:nvSpPr>
        <p:spPr>
          <a:xfrm>
            <a:off x="3245696" y="1135654"/>
            <a:ext cx="5727000" cy="12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600"/>
              <a:buFont typeface="Gentium Basic"/>
              <a:buNone/>
            </a:pPr>
            <a:r>
              <a:rPr b="1" i="0" lang="en" sz="7700" u="none" cap="none" strike="noStrike">
                <a:solidFill>
                  <a:srgbClr val="FFFFFF"/>
                </a:solidFill>
                <a:latin typeface="Gentium Basic"/>
                <a:ea typeface="Gentium Basic"/>
                <a:cs typeface="Gentium Basic"/>
                <a:sym typeface="Gentium Basic"/>
              </a:rPr>
              <a:t>Presentation</a:t>
            </a:r>
            <a:endParaRPr sz="200"/>
          </a:p>
        </p:txBody>
      </p:sp>
      <p:sp>
        <p:nvSpPr>
          <p:cNvPr id="211" name="Google Shape;211;p37"/>
          <p:cNvSpPr txBox="1"/>
          <p:nvPr/>
        </p:nvSpPr>
        <p:spPr>
          <a:xfrm>
            <a:off x="3245701" y="2391150"/>
            <a:ext cx="4497300" cy="13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600"/>
              <a:buFont typeface="Gentium Basic"/>
              <a:buNone/>
            </a:pPr>
            <a:r>
              <a:rPr b="1" i="0" lang="en" sz="8600" u="none" cap="none" strike="noStrike">
                <a:solidFill>
                  <a:srgbClr val="FFFFFF"/>
                </a:solidFill>
                <a:latin typeface="Gentium Basic"/>
                <a:ea typeface="Gentium Basic"/>
                <a:cs typeface="Gentium Basic"/>
                <a:sym typeface="Gentium Basic"/>
              </a:rPr>
              <a:t>Heading</a:t>
            </a:r>
            <a:endParaRPr sz="1100"/>
          </a:p>
        </p:txBody>
      </p:sp>
      <p:grpSp>
        <p:nvGrpSpPr>
          <p:cNvPr id="212" name="Google Shape;212;p37"/>
          <p:cNvGrpSpPr/>
          <p:nvPr/>
        </p:nvGrpSpPr>
        <p:grpSpPr>
          <a:xfrm>
            <a:off x="433902" y="828015"/>
            <a:ext cx="2618490" cy="3487469"/>
            <a:chOff x="578536" y="1104020"/>
            <a:chExt cx="3491320" cy="4649959"/>
          </a:xfrm>
        </p:grpSpPr>
        <p:sp>
          <p:nvSpPr>
            <p:cNvPr id="213" name="Google Shape;213;p37"/>
            <p:cNvSpPr/>
            <p:nvPr/>
          </p:nvSpPr>
          <p:spPr>
            <a:xfrm>
              <a:off x="578536" y="1104020"/>
              <a:ext cx="3491320" cy="4649959"/>
            </a:xfrm>
            <a:prstGeom prst="roundRect">
              <a:avLst>
                <a:gd fmla="val 15079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r" dir="81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7"/>
            <p:cNvSpPr txBox="1"/>
            <p:nvPr/>
          </p:nvSpPr>
          <p:spPr>
            <a:xfrm>
              <a:off x="1268934" y="2967333"/>
              <a:ext cx="2212200" cy="93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10554"/>
                </a:buClr>
                <a:buSzPts val="4100"/>
                <a:buFont typeface="Gentium Basic"/>
                <a:buNone/>
              </a:pPr>
              <a:r>
                <a:rPr b="1" i="0" lang="en" sz="4100" u="none" cap="none" strike="noStrike">
                  <a:solidFill>
                    <a:srgbClr val="510554"/>
                  </a:solidFill>
                  <a:latin typeface="Gentium Basic"/>
                  <a:ea typeface="Gentium Basic"/>
                  <a:cs typeface="Gentium Basic"/>
                  <a:sym typeface="Gentium Basic"/>
                </a:rPr>
                <a:t>Image</a:t>
              </a:r>
              <a:endParaRPr sz="1100"/>
            </a:p>
          </p:txBody>
        </p:sp>
      </p:grpSp>
      <p:sp>
        <p:nvSpPr>
          <p:cNvPr id="215" name="Google Shape;215;p37"/>
          <p:cNvSpPr/>
          <p:nvPr/>
        </p:nvSpPr>
        <p:spPr>
          <a:xfrm>
            <a:off x="8595360" y="3619493"/>
            <a:ext cx="918277" cy="1391983"/>
          </a:xfrm>
          <a:prstGeom prst="roundRect">
            <a:avLst>
              <a:gd fmla="val 26332" name="adj"/>
            </a:avLst>
          </a:prstGeom>
          <a:noFill/>
          <a:ln cap="flat" cmpd="sng" w="38100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8"/>
          <p:cNvSpPr txBox="1"/>
          <p:nvPr/>
        </p:nvSpPr>
        <p:spPr>
          <a:xfrm>
            <a:off x="1702191" y="168812"/>
            <a:ext cx="5739618" cy="159274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5400" u="none" cap="none" strike="noStrike">
                <a:solidFill>
                  <a:srgbClr val="EEC695"/>
                </a:solidFill>
                <a:latin typeface="Cambria"/>
                <a:ea typeface="Cambria"/>
                <a:cs typeface="Cambria"/>
                <a:sym typeface="Cambria"/>
              </a:rPr>
              <a:t>Content Covered </a:t>
            </a:r>
            <a:r>
              <a:rPr b="1" i="0" lang="en" sz="4500" u="none" cap="none" strike="noStrik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in this Presentation</a:t>
            </a:r>
            <a:endParaRPr b="1" i="0" sz="3600" u="none" cap="none" strike="noStrike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1" name="Google Shape;221;p38"/>
          <p:cNvSpPr/>
          <p:nvPr/>
        </p:nvSpPr>
        <p:spPr>
          <a:xfrm>
            <a:off x="2514600" y="1761555"/>
            <a:ext cx="1165860" cy="68580"/>
          </a:xfrm>
          <a:prstGeom prst="rect">
            <a:avLst/>
          </a:prstGeom>
          <a:gradFill>
            <a:gsLst>
              <a:gs pos="0">
                <a:srgbClr val="EEC695"/>
              </a:gs>
              <a:gs pos="97000">
                <a:srgbClr val="5D0762"/>
              </a:gs>
              <a:gs pos="100000">
                <a:srgbClr val="5D0762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38"/>
          <p:cNvSpPr/>
          <p:nvPr/>
        </p:nvSpPr>
        <p:spPr>
          <a:xfrm>
            <a:off x="2514600" y="2504945"/>
            <a:ext cx="4114800" cy="68580"/>
          </a:xfrm>
          <a:prstGeom prst="rect">
            <a:avLst/>
          </a:prstGeom>
          <a:gradFill>
            <a:gsLst>
              <a:gs pos="0">
                <a:srgbClr val="EEC695"/>
              </a:gs>
              <a:gs pos="50000">
                <a:srgbClr val="5D0762"/>
              </a:gs>
              <a:gs pos="100000">
                <a:srgbClr val="EEC695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8"/>
          <p:cNvSpPr/>
          <p:nvPr/>
        </p:nvSpPr>
        <p:spPr>
          <a:xfrm>
            <a:off x="2514600" y="3248334"/>
            <a:ext cx="4114800" cy="68580"/>
          </a:xfrm>
          <a:prstGeom prst="rect">
            <a:avLst/>
          </a:prstGeom>
          <a:gradFill>
            <a:gsLst>
              <a:gs pos="0">
                <a:srgbClr val="EEC695"/>
              </a:gs>
              <a:gs pos="50000">
                <a:srgbClr val="5D0762"/>
              </a:gs>
              <a:gs pos="100000">
                <a:srgbClr val="EEC695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38"/>
          <p:cNvSpPr/>
          <p:nvPr/>
        </p:nvSpPr>
        <p:spPr>
          <a:xfrm>
            <a:off x="2514600" y="3991724"/>
            <a:ext cx="4114800" cy="68580"/>
          </a:xfrm>
          <a:prstGeom prst="rect">
            <a:avLst/>
          </a:prstGeom>
          <a:gradFill>
            <a:gsLst>
              <a:gs pos="0">
                <a:srgbClr val="EEC695"/>
              </a:gs>
              <a:gs pos="50000">
                <a:srgbClr val="5D0762"/>
              </a:gs>
              <a:gs pos="100000">
                <a:srgbClr val="EEC695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38"/>
          <p:cNvSpPr/>
          <p:nvPr/>
        </p:nvSpPr>
        <p:spPr>
          <a:xfrm flipH="1">
            <a:off x="5463540" y="4735114"/>
            <a:ext cx="1165860" cy="68580"/>
          </a:xfrm>
          <a:prstGeom prst="rect">
            <a:avLst/>
          </a:prstGeom>
          <a:gradFill>
            <a:gsLst>
              <a:gs pos="0">
                <a:srgbClr val="EEC695"/>
              </a:gs>
              <a:gs pos="97000">
                <a:srgbClr val="5D0762"/>
              </a:gs>
              <a:gs pos="100000">
                <a:srgbClr val="5D0762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38"/>
          <p:cNvSpPr/>
          <p:nvPr/>
        </p:nvSpPr>
        <p:spPr>
          <a:xfrm>
            <a:off x="6573460" y="2504945"/>
            <a:ext cx="363474" cy="811968"/>
          </a:xfrm>
          <a:prstGeom prst="chevron">
            <a:avLst>
              <a:gd fmla="val 79481" name="adj"/>
            </a:avLst>
          </a:prstGeom>
          <a:solidFill>
            <a:srgbClr val="EEC69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38"/>
          <p:cNvSpPr/>
          <p:nvPr/>
        </p:nvSpPr>
        <p:spPr>
          <a:xfrm>
            <a:off x="6573460" y="3991722"/>
            <a:ext cx="363474" cy="811968"/>
          </a:xfrm>
          <a:prstGeom prst="chevron">
            <a:avLst>
              <a:gd fmla="val 79481" name="adj"/>
            </a:avLst>
          </a:prstGeom>
          <a:solidFill>
            <a:srgbClr val="EEC69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38"/>
          <p:cNvSpPr/>
          <p:nvPr/>
        </p:nvSpPr>
        <p:spPr>
          <a:xfrm flipH="1">
            <a:off x="2193989" y="1761555"/>
            <a:ext cx="363474" cy="811968"/>
          </a:xfrm>
          <a:prstGeom prst="chevron">
            <a:avLst>
              <a:gd fmla="val 62775" name="adj"/>
            </a:avLst>
          </a:prstGeom>
          <a:solidFill>
            <a:srgbClr val="EEC69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38"/>
          <p:cNvSpPr/>
          <p:nvPr/>
        </p:nvSpPr>
        <p:spPr>
          <a:xfrm flipH="1">
            <a:off x="2193989" y="3248335"/>
            <a:ext cx="363474" cy="811968"/>
          </a:xfrm>
          <a:prstGeom prst="chevron">
            <a:avLst>
              <a:gd fmla="val 62775" name="adj"/>
            </a:avLst>
          </a:prstGeom>
          <a:solidFill>
            <a:srgbClr val="EEC695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38"/>
          <p:cNvSpPr txBox="1"/>
          <p:nvPr/>
        </p:nvSpPr>
        <p:spPr>
          <a:xfrm>
            <a:off x="2417930" y="1752040"/>
            <a:ext cx="84061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5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endParaRPr sz="1100"/>
          </a:p>
        </p:txBody>
      </p:sp>
      <p:sp>
        <p:nvSpPr>
          <p:cNvPr id="231" name="Google Shape;231;p38"/>
          <p:cNvSpPr txBox="1"/>
          <p:nvPr/>
        </p:nvSpPr>
        <p:spPr>
          <a:xfrm>
            <a:off x="5906090" y="2495430"/>
            <a:ext cx="84542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02</a:t>
            </a:r>
            <a:endParaRPr sz="1100"/>
          </a:p>
        </p:txBody>
      </p:sp>
      <p:sp>
        <p:nvSpPr>
          <p:cNvPr id="232" name="Google Shape;232;p38"/>
          <p:cNvSpPr txBox="1"/>
          <p:nvPr/>
        </p:nvSpPr>
        <p:spPr>
          <a:xfrm>
            <a:off x="2417930" y="3238819"/>
            <a:ext cx="84542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03</a:t>
            </a:r>
            <a:endParaRPr sz="1100"/>
          </a:p>
        </p:txBody>
      </p:sp>
      <p:sp>
        <p:nvSpPr>
          <p:cNvPr id="233" name="Google Shape;233;p38"/>
          <p:cNvSpPr txBox="1"/>
          <p:nvPr/>
        </p:nvSpPr>
        <p:spPr>
          <a:xfrm>
            <a:off x="5906090" y="3982208"/>
            <a:ext cx="84542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04</a:t>
            </a:r>
            <a:endParaRPr sz="1100"/>
          </a:p>
        </p:txBody>
      </p:sp>
      <p:sp>
        <p:nvSpPr>
          <p:cNvPr id="234" name="Google Shape;234;p38"/>
          <p:cNvSpPr txBox="1"/>
          <p:nvPr/>
        </p:nvSpPr>
        <p:spPr>
          <a:xfrm>
            <a:off x="3149972" y="1971332"/>
            <a:ext cx="1008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Content</a:t>
            </a:r>
            <a:endParaRPr sz="900"/>
          </a:p>
        </p:txBody>
      </p:sp>
      <p:sp>
        <p:nvSpPr>
          <p:cNvPr id="235" name="Google Shape;235;p38"/>
          <p:cNvSpPr txBox="1"/>
          <p:nvPr/>
        </p:nvSpPr>
        <p:spPr>
          <a:xfrm>
            <a:off x="4959075" y="2714721"/>
            <a:ext cx="1008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Content</a:t>
            </a:r>
            <a:endParaRPr sz="900"/>
          </a:p>
        </p:txBody>
      </p:sp>
      <p:sp>
        <p:nvSpPr>
          <p:cNvPr id="236" name="Google Shape;236;p38"/>
          <p:cNvSpPr txBox="1"/>
          <p:nvPr/>
        </p:nvSpPr>
        <p:spPr>
          <a:xfrm>
            <a:off x="3149972" y="3458110"/>
            <a:ext cx="1008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Content</a:t>
            </a:r>
            <a:endParaRPr sz="900"/>
          </a:p>
        </p:txBody>
      </p:sp>
      <p:sp>
        <p:nvSpPr>
          <p:cNvPr id="237" name="Google Shape;237;p38"/>
          <p:cNvSpPr txBox="1"/>
          <p:nvPr/>
        </p:nvSpPr>
        <p:spPr>
          <a:xfrm>
            <a:off x="4959075" y="4201499"/>
            <a:ext cx="1008900" cy="3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Content</a:t>
            </a:r>
            <a:endParaRPr sz="900"/>
          </a:p>
        </p:txBody>
      </p:sp>
    </p:spTree>
  </p:cSld>
  <p:clrMapOvr>
    <a:masterClrMapping/>
  </p:clrMapOvr>
  <mc:AlternateContent>
    <mc:Choice Requires="p14">
      <p:transition spd="slow" p14:dur="1400">
        <p:fade thruBlk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9"/>
          <p:cNvSpPr txBox="1"/>
          <p:nvPr/>
        </p:nvSpPr>
        <p:spPr>
          <a:xfrm>
            <a:off x="3952119" y="-505085"/>
            <a:ext cx="1239763" cy="403956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243" name="Google Shape;243;p39"/>
          <p:cNvSpPr txBox="1"/>
          <p:nvPr/>
        </p:nvSpPr>
        <p:spPr>
          <a:xfrm>
            <a:off x="3952119" y="3123716"/>
            <a:ext cx="1239763" cy="403956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  <p:sp>
        <p:nvSpPr>
          <p:cNvPr id="244" name="Google Shape;244;p39"/>
          <p:cNvSpPr txBox="1"/>
          <p:nvPr/>
        </p:nvSpPr>
        <p:spPr>
          <a:xfrm>
            <a:off x="864394" y="1195673"/>
            <a:ext cx="7415100" cy="25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Definition Definition Definition Definition Definition Definition Definition Definition Definition Definition Definition Definition Definition Definition Definition Definition Definition Definition </a:t>
            </a:r>
            <a:r>
              <a:rPr b="1" lang="en" sz="27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Definition Definition </a:t>
            </a:r>
            <a:r>
              <a:rPr b="1" lang="en" sz="27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Definition. </a:t>
            </a:r>
            <a:endParaRPr sz="1100"/>
          </a:p>
        </p:txBody>
      </p:sp>
      <p:sp>
        <p:nvSpPr>
          <p:cNvPr id="245" name="Google Shape;245;p39"/>
          <p:cNvSpPr txBox="1"/>
          <p:nvPr/>
        </p:nvSpPr>
        <p:spPr>
          <a:xfrm>
            <a:off x="3699352" y="3342415"/>
            <a:ext cx="1745296" cy="484748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- Author-</a:t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"/>
          <p:cNvSpPr txBox="1"/>
          <p:nvPr/>
        </p:nvSpPr>
        <p:spPr>
          <a:xfrm>
            <a:off x="3399082" y="169039"/>
            <a:ext cx="2345835" cy="7617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EEC695"/>
                </a:solidFill>
                <a:latin typeface="Cambria"/>
                <a:ea typeface="Cambria"/>
                <a:cs typeface="Cambria"/>
                <a:sym typeface="Cambria"/>
              </a:rPr>
              <a:t>Heading</a:t>
            </a:r>
            <a:endParaRPr sz="1100"/>
          </a:p>
        </p:txBody>
      </p:sp>
      <p:sp>
        <p:nvSpPr>
          <p:cNvPr id="251" name="Google Shape;251;p40"/>
          <p:cNvSpPr txBox="1"/>
          <p:nvPr/>
        </p:nvSpPr>
        <p:spPr>
          <a:xfrm>
            <a:off x="850069" y="1576593"/>
            <a:ext cx="4179000" cy="27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Paragraph Paragraph Paragraph Paragraph Paragraph Paragraph Paragraph Paragraph Paragraph Paragraph Paragraph Paragraph Paragraph Paragraph Paragraph Paragraph Paragraph Paragraph Paragraph Paragraph Paragraph Paragraph.</a:t>
            </a:r>
            <a:endParaRPr sz="900"/>
          </a:p>
        </p:txBody>
      </p:sp>
      <p:sp>
        <p:nvSpPr>
          <p:cNvPr id="252" name="Google Shape;252;p40"/>
          <p:cNvSpPr/>
          <p:nvPr/>
        </p:nvSpPr>
        <p:spPr>
          <a:xfrm>
            <a:off x="5160743" y="1220382"/>
            <a:ext cx="3566160" cy="3566160"/>
          </a:xfrm>
          <a:prstGeom prst="roundRect">
            <a:avLst>
              <a:gd fmla="val 9849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5D0762"/>
                </a:solidFill>
                <a:latin typeface="Cambria"/>
                <a:ea typeface="Cambria"/>
                <a:cs typeface="Cambria"/>
                <a:sym typeface="Cambria"/>
              </a:rPr>
              <a:t>Image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/>
        </p:nvSpPr>
        <p:spPr>
          <a:xfrm>
            <a:off x="3399082" y="169039"/>
            <a:ext cx="2345835" cy="76174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rgbClr val="EEC695"/>
                </a:solidFill>
                <a:latin typeface="Cambria"/>
                <a:ea typeface="Cambria"/>
                <a:cs typeface="Cambria"/>
                <a:sym typeface="Cambria"/>
              </a:rPr>
              <a:t>Heading</a:t>
            </a:r>
            <a:endParaRPr sz="1100"/>
          </a:p>
        </p:txBody>
      </p:sp>
      <p:sp>
        <p:nvSpPr>
          <p:cNvPr id="258" name="Google Shape;258;p41"/>
          <p:cNvSpPr txBox="1"/>
          <p:nvPr/>
        </p:nvSpPr>
        <p:spPr>
          <a:xfrm>
            <a:off x="800100" y="1022425"/>
            <a:ext cx="7543800" cy="19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Paragraph Paragraph Paragraph Paragraph Paragraph Paragraph Paragraph Paragraph Paragraph Paragraph Paragraph Paragraph Paragraph Paragraph Paragraph Paragraph Paragraph Paragraph Paragraph Paragraph Paragraph Paragraph.</a:t>
            </a:r>
            <a:endParaRPr sz="1100"/>
          </a:p>
        </p:txBody>
      </p:sp>
      <p:sp>
        <p:nvSpPr>
          <p:cNvPr id="259" name="Google Shape;259;p41"/>
          <p:cNvSpPr/>
          <p:nvPr/>
        </p:nvSpPr>
        <p:spPr>
          <a:xfrm>
            <a:off x="488144" y="3281290"/>
            <a:ext cx="8167712" cy="1505253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5D0762"/>
                </a:solidFill>
                <a:latin typeface="Cambria"/>
                <a:ea typeface="Cambria"/>
                <a:cs typeface="Cambria"/>
                <a:sym typeface="Cambria"/>
              </a:rPr>
              <a:t>Image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2"/>
          <p:cNvSpPr txBox="1"/>
          <p:nvPr/>
        </p:nvSpPr>
        <p:spPr>
          <a:xfrm>
            <a:off x="3569732" y="169039"/>
            <a:ext cx="20046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Content</a:t>
            </a:r>
            <a:endParaRPr sz="1000"/>
          </a:p>
        </p:txBody>
      </p:sp>
      <p:sp>
        <p:nvSpPr>
          <p:cNvPr id="265" name="Google Shape;265;p42"/>
          <p:cNvSpPr/>
          <p:nvPr/>
        </p:nvSpPr>
        <p:spPr>
          <a:xfrm>
            <a:off x="1227677" y="1103441"/>
            <a:ext cx="1783080" cy="548640"/>
          </a:xfrm>
          <a:prstGeom prst="hexagon">
            <a:avLst>
              <a:gd fmla="val 0" name="adj"/>
              <a:gd fmla="val 115470" name="vf"/>
            </a:avLst>
          </a:prstGeom>
          <a:solidFill>
            <a:srgbClr val="3B043E">
              <a:alpha val="81960"/>
            </a:srgbClr>
          </a:solidFill>
          <a:ln cap="rnd" cmpd="sng" w="25400">
            <a:solidFill>
              <a:srgbClr val="9D0C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42"/>
          <p:cNvSpPr txBox="1"/>
          <p:nvPr/>
        </p:nvSpPr>
        <p:spPr>
          <a:xfrm>
            <a:off x="1722382" y="1055963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Heading</a:t>
            </a:r>
            <a:endParaRPr sz="1100"/>
          </a:p>
        </p:txBody>
      </p:sp>
      <p:sp>
        <p:nvSpPr>
          <p:cNvPr id="267" name="Google Shape;267;p42"/>
          <p:cNvSpPr/>
          <p:nvPr/>
        </p:nvSpPr>
        <p:spPr>
          <a:xfrm>
            <a:off x="3010756" y="1103441"/>
            <a:ext cx="1783080" cy="548640"/>
          </a:xfrm>
          <a:prstGeom prst="hexagon">
            <a:avLst>
              <a:gd fmla="val 0" name="adj"/>
              <a:gd fmla="val 115470" name="vf"/>
            </a:avLst>
          </a:prstGeom>
          <a:solidFill>
            <a:srgbClr val="3B043E">
              <a:alpha val="81960"/>
            </a:srgbClr>
          </a:solidFill>
          <a:ln cap="rnd" cmpd="sng" w="25400">
            <a:solidFill>
              <a:srgbClr val="9D0C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42"/>
          <p:cNvSpPr/>
          <p:nvPr/>
        </p:nvSpPr>
        <p:spPr>
          <a:xfrm>
            <a:off x="4793837" y="1103441"/>
            <a:ext cx="1783080" cy="548640"/>
          </a:xfrm>
          <a:prstGeom prst="hexagon">
            <a:avLst>
              <a:gd fmla="val 0" name="adj"/>
              <a:gd fmla="val 115470" name="vf"/>
            </a:avLst>
          </a:prstGeom>
          <a:solidFill>
            <a:srgbClr val="3B043E">
              <a:alpha val="81960"/>
            </a:srgbClr>
          </a:solidFill>
          <a:ln cap="rnd" cmpd="sng" w="25400">
            <a:solidFill>
              <a:srgbClr val="9D0C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42"/>
          <p:cNvSpPr/>
          <p:nvPr/>
        </p:nvSpPr>
        <p:spPr>
          <a:xfrm>
            <a:off x="6576917" y="1103441"/>
            <a:ext cx="1783080" cy="548640"/>
          </a:xfrm>
          <a:prstGeom prst="hexagon">
            <a:avLst>
              <a:gd fmla="val 0" name="adj"/>
              <a:gd fmla="val 115470" name="vf"/>
            </a:avLst>
          </a:prstGeom>
          <a:solidFill>
            <a:srgbClr val="3B043E">
              <a:alpha val="81960"/>
            </a:srgbClr>
          </a:solidFill>
          <a:ln cap="rnd" cmpd="sng" w="25400">
            <a:solidFill>
              <a:srgbClr val="9D0C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0" name="Google Shape;270;p42"/>
          <p:cNvCxnSpPr/>
          <p:nvPr/>
        </p:nvCxnSpPr>
        <p:spPr>
          <a:xfrm>
            <a:off x="1424926" y="1281112"/>
            <a:ext cx="947738" cy="142249"/>
          </a:xfrm>
          <a:prstGeom prst="straightConnector1">
            <a:avLst/>
          </a:prstGeom>
          <a:noFill/>
          <a:ln cap="flat" cmpd="sng" w="28575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71" name="Google Shape;271;p42"/>
          <p:cNvSpPr txBox="1"/>
          <p:nvPr/>
        </p:nvSpPr>
        <p:spPr>
          <a:xfrm>
            <a:off x="1368647" y="1312529"/>
            <a:ext cx="85480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Sr. No</a:t>
            </a:r>
            <a:endParaRPr sz="1100"/>
          </a:p>
        </p:txBody>
      </p:sp>
      <p:cxnSp>
        <p:nvCxnSpPr>
          <p:cNvPr id="272" name="Google Shape;272;p42"/>
          <p:cNvCxnSpPr/>
          <p:nvPr/>
        </p:nvCxnSpPr>
        <p:spPr>
          <a:xfrm>
            <a:off x="1368647" y="1352237"/>
            <a:ext cx="0" cy="205740"/>
          </a:xfrm>
          <a:prstGeom prst="straightConnector1">
            <a:avLst/>
          </a:prstGeom>
          <a:noFill/>
          <a:ln cap="flat" cmpd="sng" w="25400">
            <a:solidFill>
              <a:srgbClr val="EEC695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73" name="Google Shape;273;p42"/>
          <p:cNvCxnSpPr/>
          <p:nvPr/>
        </p:nvCxnSpPr>
        <p:spPr>
          <a:xfrm>
            <a:off x="2724531" y="1207882"/>
            <a:ext cx="205740" cy="0"/>
          </a:xfrm>
          <a:prstGeom prst="straightConnector1">
            <a:avLst/>
          </a:prstGeom>
          <a:noFill/>
          <a:ln cap="flat" cmpd="sng" w="25400">
            <a:solidFill>
              <a:srgbClr val="EEC695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74" name="Google Shape;274;p42"/>
          <p:cNvCxnSpPr/>
          <p:nvPr/>
        </p:nvCxnSpPr>
        <p:spPr>
          <a:xfrm>
            <a:off x="1227677" y="1103441"/>
            <a:ext cx="0" cy="2743200"/>
          </a:xfrm>
          <a:prstGeom prst="straightConnector1">
            <a:avLst/>
          </a:prstGeom>
          <a:noFill/>
          <a:ln cap="flat" cmpd="sng" w="254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5" name="Google Shape;275;p42"/>
          <p:cNvCxnSpPr/>
          <p:nvPr/>
        </p:nvCxnSpPr>
        <p:spPr>
          <a:xfrm>
            <a:off x="3010757" y="1103441"/>
            <a:ext cx="0" cy="2743200"/>
          </a:xfrm>
          <a:prstGeom prst="straightConnector1">
            <a:avLst/>
          </a:prstGeom>
          <a:noFill/>
          <a:ln cap="flat" cmpd="sng" w="254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6" name="Google Shape;276;p42"/>
          <p:cNvCxnSpPr/>
          <p:nvPr/>
        </p:nvCxnSpPr>
        <p:spPr>
          <a:xfrm>
            <a:off x="4785599" y="1103441"/>
            <a:ext cx="0" cy="2743200"/>
          </a:xfrm>
          <a:prstGeom prst="straightConnector1">
            <a:avLst/>
          </a:prstGeom>
          <a:noFill/>
          <a:ln cap="flat" cmpd="sng" w="254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7" name="Google Shape;277;p42"/>
          <p:cNvCxnSpPr/>
          <p:nvPr/>
        </p:nvCxnSpPr>
        <p:spPr>
          <a:xfrm>
            <a:off x="8961120" y="1079635"/>
            <a:ext cx="0" cy="3895137"/>
          </a:xfrm>
          <a:prstGeom prst="straightConnector1">
            <a:avLst/>
          </a:prstGeom>
          <a:noFill/>
          <a:ln cap="flat" cmpd="sng" w="25400">
            <a:solidFill>
              <a:srgbClr val="6FB98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8" name="Google Shape;278;p42"/>
          <p:cNvCxnSpPr/>
          <p:nvPr/>
        </p:nvCxnSpPr>
        <p:spPr>
          <a:xfrm>
            <a:off x="6576917" y="1103441"/>
            <a:ext cx="0" cy="2743200"/>
          </a:xfrm>
          <a:prstGeom prst="straightConnector1">
            <a:avLst/>
          </a:prstGeom>
          <a:noFill/>
          <a:ln cap="flat" cmpd="sng" w="254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9" name="Google Shape;279;p42"/>
          <p:cNvCxnSpPr/>
          <p:nvPr/>
        </p:nvCxnSpPr>
        <p:spPr>
          <a:xfrm>
            <a:off x="8359997" y="1103441"/>
            <a:ext cx="0" cy="2743200"/>
          </a:xfrm>
          <a:prstGeom prst="straightConnector1">
            <a:avLst/>
          </a:prstGeom>
          <a:noFill/>
          <a:ln cap="flat" cmpd="sng" w="254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0" name="Google Shape;280;p42"/>
          <p:cNvSpPr txBox="1"/>
          <p:nvPr/>
        </p:nvSpPr>
        <p:spPr>
          <a:xfrm>
            <a:off x="3401222" y="1204637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Heading</a:t>
            </a:r>
            <a:endParaRPr sz="1100"/>
          </a:p>
        </p:txBody>
      </p:sp>
      <p:sp>
        <p:nvSpPr>
          <p:cNvPr id="281" name="Google Shape;281;p42"/>
          <p:cNvSpPr txBox="1"/>
          <p:nvPr/>
        </p:nvSpPr>
        <p:spPr>
          <a:xfrm>
            <a:off x="5184302" y="1204637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Heading</a:t>
            </a:r>
            <a:endParaRPr sz="1100"/>
          </a:p>
        </p:txBody>
      </p:sp>
      <p:sp>
        <p:nvSpPr>
          <p:cNvPr id="282" name="Google Shape;282;p42"/>
          <p:cNvSpPr txBox="1"/>
          <p:nvPr/>
        </p:nvSpPr>
        <p:spPr>
          <a:xfrm>
            <a:off x="6967382" y="1204637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Heading</a:t>
            </a:r>
            <a:endParaRPr sz="1100"/>
          </a:p>
        </p:txBody>
      </p:sp>
      <p:sp>
        <p:nvSpPr>
          <p:cNvPr id="283" name="Google Shape;283;p42"/>
          <p:cNvSpPr txBox="1"/>
          <p:nvPr/>
        </p:nvSpPr>
        <p:spPr>
          <a:xfrm>
            <a:off x="1614957" y="185292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1</a:t>
            </a:r>
            <a:endParaRPr sz="1100"/>
          </a:p>
        </p:txBody>
      </p:sp>
      <p:sp>
        <p:nvSpPr>
          <p:cNvPr id="284" name="Google Shape;284;p42"/>
          <p:cNvSpPr txBox="1"/>
          <p:nvPr/>
        </p:nvSpPr>
        <p:spPr>
          <a:xfrm>
            <a:off x="1621328" y="2571750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2</a:t>
            </a:r>
            <a:endParaRPr sz="1100"/>
          </a:p>
        </p:txBody>
      </p:sp>
      <p:sp>
        <p:nvSpPr>
          <p:cNvPr id="285" name="Google Shape;285;p42"/>
          <p:cNvSpPr txBox="1"/>
          <p:nvPr/>
        </p:nvSpPr>
        <p:spPr>
          <a:xfrm>
            <a:off x="1627698" y="329057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3</a:t>
            </a:r>
            <a:endParaRPr sz="1100"/>
          </a:p>
        </p:txBody>
      </p:sp>
      <p:sp>
        <p:nvSpPr>
          <p:cNvPr id="286" name="Google Shape;286;p42"/>
          <p:cNvSpPr txBox="1"/>
          <p:nvPr/>
        </p:nvSpPr>
        <p:spPr>
          <a:xfrm>
            <a:off x="3390534" y="185292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2</a:t>
            </a:r>
            <a:endParaRPr sz="1100"/>
          </a:p>
        </p:txBody>
      </p:sp>
      <p:sp>
        <p:nvSpPr>
          <p:cNvPr id="287" name="Google Shape;287;p42"/>
          <p:cNvSpPr txBox="1"/>
          <p:nvPr/>
        </p:nvSpPr>
        <p:spPr>
          <a:xfrm>
            <a:off x="3396905" y="2571750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4</a:t>
            </a:r>
            <a:endParaRPr sz="1100"/>
          </a:p>
        </p:txBody>
      </p:sp>
      <p:sp>
        <p:nvSpPr>
          <p:cNvPr id="288" name="Google Shape;288;p42"/>
          <p:cNvSpPr txBox="1"/>
          <p:nvPr/>
        </p:nvSpPr>
        <p:spPr>
          <a:xfrm>
            <a:off x="3403275" y="329057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4</a:t>
            </a:r>
            <a:endParaRPr sz="1100"/>
          </a:p>
        </p:txBody>
      </p:sp>
      <p:sp>
        <p:nvSpPr>
          <p:cNvPr id="289" name="Google Shape;289;p42"/>
          <p:cNvSpPr txBox="1"/>
          <p:nvPr/>
        </p:nvSpPr>
        <p:spPr>
          <a:xfrm>
            <a:off x="5166111" y="185292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2</a:t>
            </a:r>
            <a:endParaRPr sz="1100"/>
          </a:p>
        </p:txBody>
      </p:sp>
      <p:sp>
        <p:nvSpPr>
          <p:cNvPr id="290" name="Google Shape;290;p42"/>
          <p:cNvSpPr txBox="1"/>
          <p:nvPr/>
        </p:nvSpPr>
        <p:spPr>
          <a:xfrm>
            <a:off x="5172482" y="2571750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2</a:t>
            </a:r>
            <a:endParaRPr sz="1100"/>
          </a:p>
        </p:txBody>
      </p:sp>
      <p:sp>
        <p:nvSpPr>
          <p:cNvPr id="291" name="Google Shape;291;p42"/>
          <p:cNvSpPr txBox="1"/>
          <p:nvPr/>
        </p:nvSpPr>
        <p:spPr>
          <a:xfrm>
            <a:off x="5178852" y="329057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2</a:t>
            </a:r>
            <a:endParaRPr sz="1100"/>
          </a:p>
        </p:txBody>
      </p:sp>
      <p:sp>
        <p:nvSpPr>
          <p:cNvPr id="292" name="Google Shape;292;p42"/>
          <p:cNvSpPr txBox="1"/>
          <p:nvPr/>
        </p:nvSpPr>
        <p:spPr>
          <a:xfrm>
            <a:off x="6941688" y="185292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3</a:t>
            </a:r>
            <a:endParaRPr sz="1100"/>
          </a:p>
        </p:txBody>
      </p:sp>
      <p:sp>
        <p:nvSpPr>
          <p:cNvPr id="293" name="Google Shape;293;p42"/>
          <p:cNvSpPr txBox="1"/>
          <p:nvPr/>
        </p:nvSpPr>
        <p:spPr>
          <a:xfrm>
            <a:off x="6948058" y="2571750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1</a:t>
            </a:r>
            <a:endParaRPr sz="1100"/>
          </a:p>
        </p:txBody>
      </p:sp>
      <p:sp>
        <p:nvSpPr>
          <p:cNvPr id="294" name="Google Shape;294;p42"/>
          <p:cNvSpPr txBox="1"/>
          <p:nvPr/>
        </p:nvSpPr>
        <p:spPr>
          <a:xfrm>
            <a:off x="6954429" y="3290575"/>
            <a:ext cx="1002149" cy="34624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Gentium Basic"/>
                <a:ea typeface="Gentium Basic"/>
                <a:cs typeface="Gentium Basic"/>
                <a:sym typeface="Gentium Basic"/>
              </a:rPr>
              <a:t>3</a:t>
            </a:r>
            <a:endParaRPr sz="1100"/>
          </a:p>
        </p:txBody>
      </p:sp>
      <p:cxnSp>
        <p:nvCxnSpPr>
          <p:cNvPr id="295" name="Google Shape;295;p42"/>
          <p:cNvCxnSpPr/>
          <p:nvPr/>
        </p:nvCxnSpPr>
        <p:spPr>
          <a:xfrm>
            <a:off x="1227677" y="3846641"/>
            <a:ext cx="7132320" cy="0"/>
          </a:xfrm>
          <a:prstGeom prst="straightConnector1">
            <a:avLst/>
          </a:prstGeom>
          <a:noFill/>
          <a:ln cap="flat" cmpd="sng" w="254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3"/>
          <p:cNvSpPr txBox="1"/>
          <p:nvPr/>
        </p:nvSpPr>
        <p:spPr>
          <a:xfrm>
            <a:off x="1749430" y="169039"/>
            <a:ext cx="56451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Graphical Presentation</a:t>
            </a:r>
            <a:endParaRPr sz="1000"/>
          </a:p>
        </p:txBody>
      </p:sp>
      <p:pic>
        <p:nvPicPr>
          <p:cNvPr id="301" name="Google Shape;301;p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4000" y="861536"/>
            <a:ext cx="6096000" cy="406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4"/>
          <p:cNvSpPr txBox="1"/>
          <p:nvPr/>
        </p:nvSpPr>
        <p:spPr>
          <a:xfrm>
            <a:off x="3188071" y="169039"/>
            <a:ext cx="27678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Conclusion</a:t>
            </a:r>
            <a:endParaRPr b="1" sz="40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07" name="Google Shape;307;p44"/>
          <p:cNvSpPr txBox="1"/>
          <p:nvPr/>
        </p:nvSpPr>
        <p:spPr>
          <a:xfrm>
            <a:off x="800100" y="1115030"/>
            <a:ext cx="7543800" cy="191590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EEC695"/>
                </a:solidFill>
                <a:latin typeface="Gentium Basic"/>
                <a:ea typeface="Gentium Basic"/>
                <a:cs typeface="Gentium Basic"/>
                <a:sym typeface="Gentium Basic"/>
              </a:rPr>
              <a:t>Paragraph Paragraph Paragraph Paragraph Paragraph Paragraph Paragraph Paragraph Paragraph Paragraph Paragraph Paragraph Paragraph Paragraph Paragraph Paragraph Paragraph Paragraph Paragraph Paragraph Paragraph Paragraph.</a:t>
            </a:r>
            <a:endParaRPr sz="1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10966"/>
            </a:gs>
            <a:gs pos="97000">
              <a:srgbClr val="510554"/>
            </a:gs>
            <a:gs pos="100000">
              <a:srgbClr val="51055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2" name="Google Shape;312;p45"/>
          <p:cNvGrpSpPr/>
          <p:nvPr/>
        </p:nvGrpSpPr>
        <p:grpSpPr>
          <a:xfrm>
            <a:off x="8139564" y="108892"/>
            <a:ext cx="876414" cy="1061451"/>
            <a:chOff x="9897941" y="5454853"/>
            <a:chExt cx="1168552" cy="1415268"/>
          </a:xfrm>
        </p:grpSpPr>
        <p:sp>
          <p:nvSpPr>
            <p:cNvPr id="313" name="Google Shape;313;p45"/>
            <p:cNvSpPr/>
            <p:nvPr/>
          </p:nvSpPr>
          <p:spPr>
            <a:xfrm>
              <a:off x="9897941" y="545485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45"/>
            <p:cNvSpPr/>
            <p:nvPr/>
          </p:nvSpPr>
          <p:spPr>
            <a:xfrm>
              <a:off x="10172079" y="545485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45"/>
            <p:cNvSpPr/>
            <p:nvPr/>
          </p:nvSpPr>
          <p:spPr>
            <a:xfrm>
              <a:off x="10446217" y="545485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45"/>
            <p:cNvSpPr/>
            <p:nvPr/>
          </p:nvSpPr>
          <p:spPr>
            <a:xfrm>
              <a:off x="10720355" y="545485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45"/>
            <p:cNvSpPr/>
            <p:nvPr/>
          </p:nvSpPr>
          <p:spPr>
            <a:xfrm>
              <a:off x="10994493" y="545485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45"/>
            <p:cNvSpPr/>
            <p:nvPr/>
          </p:nvSpPr>
          <p:spPr>
            <a:xfrm>
              <a:off x="9897941" y="567873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45"/>
            <p:cNvSpPr/>
            <p:nvPr/>
          </p:nvSpPr>
          <p:spPr>
            <a:xfrm>
              <a:off x="10172079" y="567873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45"/>
            <p:cNvSpPr/>
            <p:nvPr/>
          </p:nvSpPr>
          <p:spPr>
            <a:xfrm>
              <a:off x="10446217" y="567873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45"/>
            <p:cNvSpPr/>
            <p:nvPr/>
          </p:nvSpPr>
          <p:spPr>
            <a:xfrm>
              <a:off x="10720355" y="567873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45"/>
            <p:cNvSpPr/>
            <p:nvPr/>
          </p:nvSpPr>
          <p:spPr>
            <a:xfrm>
              <a:off x="10994493" y="567873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45"/>
            <p:cNvSpPr/>
            <p:nvPr/>
          </p:nvSpPr>
          <p:spPr>
            <a:xfrm>
              <a:off x="9897941" y="5902609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45"/>
            <p:cNvSpPr/>
            <p:nvPr/>
          </p:nvSpPr>
          <p:spPr>
            <a:xfrm>
              <a:off x="10172079" y="5902609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45"/>
            <p:cNvSpPr/>
            <p:nvPr/>
          </p:nvSpPr>
          <p:spPr>
            <a:xfrm>
              <a:off x="10446217" y="5902609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45"/>
            <p:cNvSpPr/>
            <p:nvPr/>
          </p:nvSpPr>
          <p:spPr>
            <a:xfrm>
              <a:off x="10720355" y="5902609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45"/>
            <p:cNvSpPr/>
            <p:nvPr/>
          </p:nvSpPr>
          <p:spPr>
            <a:xfrm>
              <a:off x="10994493" y="5902609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45"/>
            <p:cNvSpPr/>
            <p:nvPr/>
          </p:nvSpPr>
          <p:spPr>
            <a:xfrm>
              <a:off x="9897941" y="6126487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45"/>
            <p:cNvSpPr/>
            <p:nvPr/>
          </p:nvSpPr>
          <p:spPr>
            <a:xfrm>
              <a:off x="10172079" y="6126487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45"/>
            <p:cNvSpPr/>
            <p:nvPr/>
          </p:nvSpPr>
          <p:spPr>
            <a:xfrm>
              <a:off x="10446217" y="6126487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45"/>
            <p:cNvSpPr/>
            <p:nvPr/>
          </p:nvSpPr>
          <p:spPr>
            <a:xfrm>
              <a:off x="10720355" y="6126487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45"/>
            <p:cNvSpPr/>
            <p:nvPr/>
          </p:nvSpPr>
          <p:spPr>
            <a:xfrm>
              <a:off x="10994493" y="6126487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45"/>
            <p:cNvSpPr/>
            <p:nvPr/>
          </p:nvSpPr>
          <p:spPr>
            <a:xfrm>
              <a:off x="9897941" y="6350365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45"/>
            <p:cNvSpPr/>
            <p:nvPr/>
          </p:nvSpPr>
          <p:spPr>
            <a:xfrm>
              <a:off x="10172079" y="6350365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45"/>
            <p:cNvSpPr/>
            <p:nvPr/>
          </p:nvSpPr>
          <p:spPr>
            <a:xfrm>
              <a:off x="10446217" y="6350365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45"/>
            <p:cNvSpPr/>
            <p:nvPr/>
          </p:nvSpPr>
          <p:spPr>
            <a:xfrm>
              <a:off x="10720355" y="6350365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45"/>
            <p:cNvSpPr/>
            <p:nvPr/>
          </p:nvSpPr>
          <p:spPr>
            <a:xfrm>
              <a:off x="10994493" y="6350365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45"/>
            <p:cNvSpPr/>
            <p:nvPr/>
          </p:nvSpPr>
          <p:spPr>
            <a:xfrm>
              <a:off x="9897941" y="657424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45"/>
            <p:cNvSpPr/>
            <p:nvPr/>
          </p:nvSpPr>
          <p:spPr>
            <a:xfrm>
              <a:off x="10172079" y="657424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45"/>
            <p:cNvSpPr/>
            <p:nvPr/>
          </p:nvSpPr>
          <p:spPr>
            <a:xfrm>
              <a:off x="10446217" y="657424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45"/>
            <p:cNvSpPr/>
            <p:nvPr/>
          </p:nvSpPr>
          <p:spPr>
            <a:xfrm>
              <a:off x="10720355" y="657424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45"/>
            <p:cNvSpPr/>
            <p:nvPr/>
          </p:nvSpPr>
          <p:spPr>
            <a:xfrm>
              <a:off x="10994493" y="6574243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45"/>
            <p:cNvSpPr/>
            <p:nvPr/>
          </p:nvSpPr>
          <p:spPr>
            <a:xfrm>
              <a:off x="9897941" y="679812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45"/>
            <p:cNvSpPr/>
            <p:nvPr/>
          </p:nvSpPr>
          <p:spPr>
            <a:xfrm>
              <a:off x="10172079" y="679812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45"/>
            <p:cNvSpPr/>
            <p:nvPr/>
          </p:nvSpPr>
          <p:spPr>
            <a:xfrm>
              <a:off x="10446217" y="679812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45"/>
            <p:cNvSpPr/>
            <p:nvPr/>
          </p:nvSpPr>
          <p:spPr>
            <a:xfrm>
              <a:off x="10720355" y="679812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45"/>
            <p:cNvSpPr/>
            <p:nvPr/>
          </p:nvSpPr>
          <p:spPr>
            <a:xfrm>
              <a:off x="10994493" y="6798121"/>
              <a:ext cx="72000" cy="72000"/>
            </a:xfrm>
            <a:prstGeom prst="ellipse">
              <a:avLst/>
            </a:prstGeom>
            <a:solidFill>
              <a:srgbClr val="5D0762"/>
            </a:solidFill>
            <a:ln cap="flat" cmpd="sng" w="12700">
              <a:solidFill>
                <a:srgbClr val="5D07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8" name="Google Shape;348;p45"/>
          <p:cNvSpPr/>
          <p:nvPr/>
        </p:nvSpPr>
        <p:spPr>
          <a:xfrm>
            <a:off x="971550" y="437635"/>
            <a:ext cx="7200900" cy="2400300"/>
          </a:xfrm>
          <a:prstGeom prst="roundRect">
            <a:avLst>
              <a:gd fmla="val 14663" name="adj"/>
            </a:avLst>
          </a:prstGeom>
          <a:noFill/>
          <a:ln cap="flat" cmpd="sng" w="38100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45"/>
          <p:cNvSpPr txBox="1"/>
          <p:nvPr/>
        </p:nvSpPr>
        <p:spPr>
          <a:xfrm>
            <a:off x="2317657" y="842113"/>
            <a:ext cx="4508687" cy="166199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4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Thanks</a:t>
            </a:r>
            <a:endParaRPr sz="1100"/>
          </a:p>
        </p:txBody>
      </p:sp>
      <p:sp>
        <p:nvSpPr>
          <p:cNvPr id="350" name="Google Shape;350;p45"/>
          <p:cNvSpPr txBox="1"/>
          <p:nvPr/>
        </p:nvSpPr>
        <p:spPr>
          <a:xfrm>
            <a:off x="2317657" y="3242413"/>
            <a:ext cx="4398031" cy="53091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EEC695"/>
                </a:solidFill>
                <a:latin typeface="Bell MT"/>
                <a:ea typeface="Bell MT"/>
                <a:cs typeface="Bell MT"/>
                <a:sym typeface="Bell MT"/>
              </a:rPr>
              <a:t>Do You have any Doubt? </a:t>
            </a:r>
            <a:endParaRPr sz="1100"/>
          </a:p>
        </p:txBody>
      </p:sp>
      <p:sp>
        <p:nvSpPr>
          <p:cNvPr id="351" name="Google Shape;351;p45"/>
          <p:cNvSpPr txBox="1"/>
          <p:nvPr/>
        </p:nvSpPr>
        <p:spPr>
          <a:xfrm>
            <a:off x="384950" y="4373428"/>
            <a:ext cx="2755947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youremail@email.com</a:t>
            </a:r>
            <a:endParaRPr sz="1100"/>
          </a:p>
        </p:txBody>
      </p:sp>
      <p:sp>
        <p:nvSpPr>
          <p:cNvPr id="352" name="Google Shape;352;p45"/>
          <p:cNvSpPr txBox="1"/>
          <p:nvPr/>
        </p:nvSpPr>
        <p:spPr>
          <a:xfrm>
            <a:off x="3732622" y="4373428"/>
            <a:ext cx="2134238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+xx xxx xxx xxx</a:t>
            </a:r>
            <a:endParaRPr b="1" sz="21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353" name="Google Shape;353;p45"/>
          <p:cNvSpPr txBox="1"/>
          <p:nvPr/>
        </p:nvSpPr>
        <p:spPr>
          <a:xfrm>
            <a:off x="6458585" y="4373428"/>
            <a:ext cx="2119186" cy="39241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yourwebsite.com</a:t>
            </a:r>
            <a:endParaRPr sz="1100"/>
          </a:p>
        </p:txBody>
      </p:sp>
      <p:sp>
        <p:nvSpPr>
          <p:cNvPr id="354" name="Google Shape;354;p45"/>
          <p:cNvSpPr/>
          <p:nvPr/>
        </p:nvSpPr>
        <p:spPr>
          <a:xfrm flipH="1" rot="5400000">
            <a:off x="-617220" y="3035906"/>
            <a:ext cx="1234440" cy="1234440"/>
          </a:xfrm>
          <a:prstGeom prst="chord">
            <a:avLst>
              <a:gd fmla="val 10439650" name="adj1"/>
              <a:gd fmla="val 219013" name="adj2"/>
            </a:avLst>
          </a:prstGeom>
          <a:gradFill>
            <a:gsLst>
              <a:gs pos="0">
                <a:srgbClr val="79077F"/>
              </a:gs>
              <a:gs pos="22000">
                <a:srgbClr val="79077F"/>
              </a:gs>
              <a:gs pos="95000">
                <a:srgbClr val="4E0451"/>
              </a:gs>
              <a:gs pos="100000">
                <a:srgbClr val="4E0451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45"/>
          <p:cNvSpPr/>
          <p:nvPr/>
        </p:nvSpPr>
        <p:spPr>
          <a:xfrm>
            <a:off x="154472" y="-103931"/>
            <a:ext cx="548640" cy="548640"/>
          </a:xfrm>
          <a:prstGeom prst="chord">
            <a:avLst>
              <a:gd fmla="val 28917" name="adj1"/>
              <a:gd fmla="val 10798684" name="adj2"/>
            </a:avLst>
          </a:prstGeom>
          <a:gradFill>
            <a:gsLst>
              <a:gs pos="0">
                <a:srgbClr val="B80D7D"/>
              </a:gs>
              <a:gs pos="95000">
                <a:srgbClr val="43014B"/>
              </a:gs>
              <a:gs pos="100000">
                <a:srgbClr val="43014B"/>
              </a:gs>
            </a:gsLst>
            <a:lin ang="108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45"/>
          <p:cNvSpPr/>
          <p:nvPr/>
        </p:nvSpPr>
        <p:spPr>
          <a:xfrm>
            <a:off x="7799670" y="2034201"/>
            <a:ext cx="1601065" cy="2003410"/>
          </a:xfrm>
          <a:prstGeom prst="roundRect">
            <a:avLst>
              <a:gd fmla="val 17631" name="adj"/>
            </a:avLst>
          </a:prstGeom>
          <a:noFill/>
          <a:ln cap="flat" cmpd="sng" w="38100">
            <a:solidFill>
              <a:srgbClr val="9D0CA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7" name="Google Shape;357;p45"/>
          <p:cNvCxnSpPr/>
          <p:nvPr/>
        </p:nvCxnSpPr>
        <p:spPr>
          <a:xfrm>
            <a:off x="8172450" y="1703692"/>
            <a:ext cx="0" cy="661019"/>
          </a:xfrm>
          <a:prstGeom prst="straightConnector1">
            <a:avLst/>
          </a:prstGeom>
          <a:noFill/>
          <a:ln cap="flat" cmpd="sng" w="38100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8" name="Google Shape;358;p45"/>
          <p:cNvSpPr/>
          <p:nvPr/>
        </p:nvSpPr>
        <p:spPr>
          <a:xfrm rot="2687514">
            <a:off x="532023" y="265798"/>
            <a:ext cx="1165860" cy="1165860"/>
          </a:xfrm>
          <a:prstGeom prst="roundRect">
            <a:avLst>
              <a:gd fmla="val 13299" name="adj"/>
            </a:avLst>
          </a:prstGeom>
          <a:noFill/>
          <a:ln cap="flat" cmpd="sng" w="57150">
            <a:solidFill>
              <a:srgbClr val="5D076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9" name="Google Shape;359;p45"/>
          <p:cNvCxnSpPr/>
          <p:nvPr/>
        </p:nvCxnSpPr>
        <p:spPr>
          <a:xfrm>
            <a:off x="971550" y="1042673"/>
            <a:ext cx="0" cy="661019"/>
          </a:xfrm>
          <a:prstGeom prst="straightConnector1">
            <a:avLst/>
          </a:prstGeom>
          <a:noFill/>
          <a:ln cap="flat" cmpd="sng" w="38100">
            <a:solidFill>
              <a:srgbClr val="EEC695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mc:AlternateContent>
    <mc:Choice Requires="p14">
      <p:transition spd="slow" p14:dur="1600">
        <p:fade thruBlk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